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3" r:id="rId7"/>
    <p:sldId id="269" r:id="rId8"/>
    <p:sldId id="262" r:id="rId9"/>
    <p:sldId id="268" r:id="rId10"/>
    <p:sldId id="261" r:id="rId11"/>
    <p:sldId id="265" r:id="rId12"/>
    <p:sldId id="264" r:id="rId13"/>
    <p:sldId id="266" r:id="rId14"/>
    <p:sldId id="267" r:id="rId1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2B6EC4C-DB42-4289-BB33-186B5F2B24FB}" v="129" dt="2021-10-14T06:28:51.00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133" d="100"/>
          <a:sy n="133" d="100"/>
        </p:scale>
        <p:origin x="-128" y="-108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21" Type="http://schemas.microsoft.com/office/2015/10/relationships/revisionInfo" Target="revisionInfo.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6424D0D-0981-4BF5-82CB-DA133169454D}"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C7707547-0003-43C2-8045-45FD44F426C0}">
      <dgm:prSet custT="1"/>
      <dgm:spPr/>
      <dgm:t>
        <a:bodyPr/>
        <a:lstStyle/>
        <a:p>
          <a:r>
            <a:rPr lang="fr-FR" sz="2000" dirty="0"/>
            <a:t>Il existait autrefois plusieurs formulaires de prières pour la messe. En 1570, le pape Saint Pie V les a unifiés en promulguant le « Missel Romain », en application du concile de Trente. Ce missel en latin a été répandu universellement dans toute l’Eglise Catholique.</a:t>
          </a:r>
          <a:endParaRPr lang="en-US" sz="2000" dirty="0"/>
        </a:p>
      </dgm:t>
    </dgm:pt>
    <dgm:pt modelId="{7AFC8D84-473B-4E12-B7F5-1608A291480C}" type="parTrans" cxnId="{94D40ACF-C5C3-4E8F-BFE5-E21465D00A70}">
      <dgm:prSet/>
      <dgm:spPr/>
      <dgm:t>
        <a:bodyPr/>
        <a:lstStyle/>
        <a:p>
          <a:endParaRPr lang="en-US"/>
        </a:p>
      </dgm:t>
    </dgm:pt>
    <dgm:pt modelId="{C7211604-3DB9-48B9-85EF-ED5B7F44DE95}" type="sibTrans" cxnId="{94D40ACF-C5C3-4E8F-BFE5-E21465D00A70}">
      <dgm:prSet/>
      <dgm:spPr/>
      <dgm:t>
        <a:bodyPr/>
        <a:lstStyle/>
        <a:p>
          <a:endParaRPr lang="en-US"/>
        </a:p>
      </dgm:t>
    </dgm:pt>
    <dgm:pt modelId="{44ACCC93-0039-4FAB-BD1A-2337852EB284}">
      <dgm:prSet custT="1"/>
      <dgm:spPr/>
      <dgm:t>
        <a:bodyPr/>
        <a:lstStyle/>
        <a:p>
          <a:r>
            <a:rPr lang="fr-FR" sz="2000" dirty="0"/>
            <a:t>A la fin du 19</a:t>
          </a:r>
          <a:r>
            <a:rPr lang="fr-FR" sz="2000" baseline="30000" dirty="0"/>
            <a:t>ème</a:t>
          </a:r>
          <a:r>
            <a:rPr lang="fr-FR" sz="2000" dirty="0"/>
            <a:t> siècle, un mouvement liturgique a vu le jour, en vue de réviser et d’enrichir les formules du Missel Romain. La rénovation a été commencée par le pape Pie XII, avec la restauration de la veillée pascale et de la Semaine Sainte, qui constitua la première étape de l’adaptation du Missel Romain aux besoins de notre époque.</a:t>
          </a:r>
        </a:p>
        <a:p>
          <a:endParaRPr lang="fr-FR" sz="2000" dirty="0"/>
        </a:p>
        <a:p>
          <a:endParaRPr lang="fr-FR" sz="2000" dirty="0"/>
        </a:p>
        <a:p>
          <a:endParaRPr lang="fr-FR" sz="2000" dirty="0"/>
        </a:p>
        <a:p>
          <a:endParaRPr lang="fr-FR" sz="2000" dirty="0"/>
        </a:p>
        <a:p>
          <a:endParaRPr lang="en-US" sz="2000" dirty="0"/>
        </a:p>
      </dgm:t>
    </dgm:pt>
    <dgm:pt modelId="{A85EB087-D4A4-4C24-834F-E010669CCFF9}" type="parTrans" cxnId="{10810CB0-1F29-4B48-B833-7565061285A4}">
      <dgm:prSet/>
      <dgm:spPr/>
      <dgm:t>
        <a:bodyPr/>
        <a:lstStyle/>
        <a:p>
          <a:endParaRPr lang="en-US"/>
        </a:p>
      </dgm:t>
    </dgm:pt>
    <dgm:pt modelId="{F08507FE-E343-456F-8E6C-480057A18D86}" type="sibTrans" cxnId="{10810CB0-1F29-4B48-B833-7565061285A4}">
      <dgm:prSet/>
      <dgm:spPr/>
      <dgm:t>
        <a:bodyPr/>
        <a:lstStyle/>
        <a:p>
          <a:endParaRPr lang="en-US"/>
        </a:p>
      </dgm:t>
    </dgm:pt>
    <dgm:pt modelId="{1907FBD4-7941-4D73-A777-FB9B59F1CC84}">
      <dgm:prSet custT="1"/>
      <dgm:spPr/>
      <dgm:t>
        <a:bodyPr/>
        <a:lstStyle/>
        <a:p>
          <a:endParaRPr lang="fr-FR" sz="2000" dirty="0"/>
        </a:p>
        <a:p>
          <a:r>
            <a:rPr lang="fr-FR" sz="2000" dirty="0"/>
            <a:t>Le IIème Concile </a:t>
          </a:r>
          <a:r>
            <a:rPr lang="fr-FR" sz="2000" dirty="0" err="1"/>
            <a:t>Oecuménique</a:t>
          </a:r>
          <a:r>
            <a:rPr lang="fr-FR" sz="2000" dirty="0"/>
            <a:t> du Vatican a établi dans la Constitution « </a:t>
          </a:r>
          <a:r>
            <a:rPr lang="fr-FR" sz="2000" dirty="0" err="1"/>
            <a:t>Sacrosanctum</a:t>
          </a:r>
          <a:r>
            <a:rPr lang="fr-FR" sz="2000" dirty="0"/>
            <a:t> </a:t>
          </a:r>
          <a:r>
            <a:rPr lang="fr-FR" sz="2000" dirty="0" err="1"/>
            <a:t>Concilium</a:t>
          </a:r>
          <a:r>
            <a:rPr lang="fr-FR" sz="2000" dirty="0"/>
            <a:t> » les bases de la révision générale du Missel Romain: en déclarant que les textes et les rites doivent être organisés de telle sorte que soit facilitée la participation pieuse et active des fidèles. </a:t>
          </a:r>
          <a:endParaRPr lang="en-US" sz="2000" dirty="0"/>
        </a:p>
      </dgm:t>
    </dgm:pt>
    <dgm:pt modelId="{A867DEA5-1135-4ECC-904E-61459B494CDE}" type="parTrans" cxnId="{47D4255D-05EF-4CBA-A666-F33B419D77E2}">
      <dgm:prSet/>
      <dgm:spPr/>
      <dgm:t>
        <a:bodyPr/>
        <a:lstStyle/>
        <a:p>
          <a:endParaRPr lang="en-US"/>
        </a:p>
      </dgm:t>
    </dgm:pt>
    <dgm:pt modelId="{D6280A9E-580D-4338-82B6-755CA3DBA9B0}" type="sibTrans" cxnId="{47D4255D-05EF-4CBA-A666-F33B419D77E2}">
      <dgm:prSet/>
      <dgm:spPr/>
      <dgm:t>
        <a:bodyPr/>
        <a:lstStyle/>
        <a:p>
          <a:endParaRPr lang="en-US"/>
        </a:p>
      </dgm:t>
    </dgm:pt>
    <dgm:pt modelId="{8018BF30-0A8B-46A0-A2A5-C21635C78AEF}" type="pres">
      <dgm:prSet presAssocID="{A6424D0D-0981-4BF5-82CB-DA133169454D}" presName="vert0" presStyleCnt="0">
        <dgm:presLayoutVars>
          <dgm:dir/>
          <dgm:animOne val="branch"/>
          <dgm:animLvl val="lvl"/>
        </dgm:presLayoutVars>
      </dgm:prSet>
      <dgm:spPr/>
      <dgm:t>
        <a:bodyPr/>
        <a:lstStyle/>
        <a:p>
          <a:endParaRPr lang="fr-FR"/>
        </a:p>
      </dgm:t>
    </dgm:pt>
    <dgm:pt modelId="{B335780F-08CD-4DE1-B706-06AB3BF78970}" type="pres">
      <dgm:prSet presAssocID="{C7707547-0003-43C2-8045-45FD44F426C0}" presName="thickLine" presStyleLbl="alignNode1" presStyleIdx="0" presStyleCnt="3"/>
      <dgm:spPr/>
    </dgm:pt>
    <dgm:pt modelId="{928F96E4-955C-4EFF-838E-8A907152B2B9}" type="pres">
      <dgm:prSet presAssocID="{C7707547-0003-43C2-8045-45FD44F426C0}" presName="horz1" presStyleCnt="0"/>
      <dgm:spPr/>
    </dgm:pt>
    <dgm:pt modelId="{D007A9DF-AFA1-4581-9B70-2660F41509FD}" type="pres">
      <dgm:prSet presAssocID="{C7707547-0003-43C2-8045-45FD44F426C0}" presName="tx1" presStyleLbl="revTx" presStyleIdx="0" presStyleCnt="3"/>
      <dgm:spPr/>
      <dgm:t>
        <a:bodyPr/>
        <a:lstStyle/>
        <a:p>
          <a:endParaRPr lang="fr-FR"/>
        </a:p>
      </dgm:t>
    </dgm:pt>
    <dgm:pt modelId="{D38E7D1D-4ACE-4F69-94E3-371FD58D2FCF}" type="pres">
      <dgm:prSet presAssocID="{C7707547-0003-43C2-8045-45FD44F426C0}" presName="vert1" presStyleCnt="0"/>
      <dgm:spPr/>
    </dgm:pt>
    <dgm:pt modelId="{3880A035-6B03-4731-A7E5-001811829B63}" type="pres">
      <dgm:prSet presAssocID="{44ACCC93-0039-4FAB-BD1A-2337852EB284}" presName="thickLine" presStyleLbl="alignNode1" presStyleIdx="1" presStyleCnt="3"/>
      <dgm:spPr/>
    </dgm:pt>
    <dgm:pt modelId="{529C7E57-A38A-447E-A744-64A11FB1A757}" type="pres">
      <dgm:prSet presAssocID="{44ACCC93-0039-4FAB-BD1A-2337852EB284}" presName="horz1" presStyleCnt="0"/>
      <dgm:spPr/>
    </dgm:pt>
    <dgm:pt modelId="{1CE24528-EBF9-46BE-B360-96B6C74558E7}" type="pres">
      <dgm:prSet presAssocID="{44ACCC93-0039-4FAB-BD1A-2337852EB284}" presName="tx1" presStyleLbl="revTx" presStyleIdx="1" presStyleCnt="3"/>
      <dgm:spPr/>
      <dgm:t>
        <a:bodyPr/>
        <a:lstStyle/>
        <a:p>
          <a:endParaRPr lang="fr-FR"/>
        </a:p>
      </dgm:t>
    </dgm:pt>
    <dgm:pt modelId="{5ADC7347-F7A2-4BC7-8AE8-B4BC6E716B79}" type="pres">
      <dgm:prSet presAssocID="{44ACCC93-0039-4FAB-BD1A-2337852EB284}" presName="vert1" presStyleCnt="0"/>
      <dgm:spPr/>
    </dgm:pt>
    <dgm:pt modelId="{4205DA5D-02D9-4F24-B5CE-158CB130E21A}" type="pres">
      <dgm:prSet presAssocID="{1907FBD4-7941-4D73-A777-FB9B59F1CC84}" presName="thickLine" presStyleLbl="alignNode1" presStyleIdx="2" presStyleCnt="3"/>
      <dgm:spPr/>
    </dgm:pt>
    <dgm:pt modelId="{E52D472C-904D-4625-811F-908D292C5793}" type="pres">
      <dgm:prSet presAssocID="{1907FBD4-7941-4D73-A777-FB9B59F1CC84}" presName="horz1" presStyleCnt="0"/>
      <dgm:spPr/>
    </dgm:pt>
    <dgm:pt modelId="{95AA4D57-E5C5-4CA0-9CCD-2B96D2367AFD}" type="pres">
      <dgm:prSet presAssocID="{1907FBD4-7941-4D73-A777-FB9B59F1CC84}" presName="tx1" presStyleLbl="revTx" presStyleIdx="2" presStyleCnt="3"/>
      <dgm:spPr/>
      <dgm:t>
        <a:bodyPr/>
        <a:lstStyle/>
        <a:p>
          <a:endParaRPr lang="fr-FR"/>
        </a:p>
      </dgm:t>
    </dgm:pt>
    <dgm:pt modelId="{E334EA8B-309F-4886-8C72-4B7DE7CA1CC9}" type="pres">
      <dgm:prSet presAssocID="{1907FBD4-7941-4D73-A777-FB9B59F1CC84}" presName="vert1" presStyleCnt="0"/>
      <dgm:spPr/>
    </dgm:pt>
  </dgm:ptLst>
  <dgm:cxnLst>
    <dgm:cxn modelId="{890A7639-D977-4DF3-B98F-65043B19F3C6}" type="presOf" srcId="{44ACCC93-0039-4FAB-BD1A-2337852EB284}" destId="{1CE24528-EBF9-46BE-B360-96B6C74558E7}" srcOrd="0" destOrd="0" presId="urn:microsoft.com/office/officeart/2008/layout/LinedList"/>
    <dgm:cxn modelId="{F3915E3B-6AF0-4BE8-B7C9-A8E8DFD2CF43}" type="presOf" srcId="{C7707547-0003-43C2-8045-45FD44F426C0}" destId="{D007A9DF-AFA1-4581-9B70-2660F41509FD}" srcOrd="0" destOrd="0" presId="urn:microsoft.com/office/officeart/2008/layout/LinedList"/>
    <dgm:cxn modelId="{C9752240-4E20-4F60-AF1F-24E5DBE88C28}" type="presOf" srcId="{A6424D0D-0981-4BF5-82CB-DA133169454D}" destId="{8018BF30-0A8B-46A0-A2A5-C21635C78AEF}" srcOrd="0" destOrd="0" presId="urn:microsoft.com/office/officeart/2008/layout/LinedList"/>
    <dgm:cxn modelId="{94D40ACF-C5C3-4E8F-BFE5-E21465D00A70}" srcId="{A6424D0D-0981-4BF5-82CB-DA133169454D}" destId="{C7707547-0003-43C2-8045-45FD44F426C0}" srcOrd="0" destOrd="0" parTransId="{7AFC8D84-473B-4E12-B7F5-1608A291480C}" sibTransId="{C7211604-3DB9-48B9-85EF-ED5B7F44DE95}"/>
    <dgm:cxn modelId="{10810CB0-1F29-4B48-B833-7565061285A4}" srcId="{A6424D0D-0981-4BF5-82CB-DA133169454D}" destId="{44ACCC93-0039-4FAB-BD1A-2337852EB284}" srcOrd="1" destOrd="0" parTransId="{A85EB087-D4A4-4C24-834F-E010669CCFF9}" sibTransId="{F08507FE-E343-456F-8E6C-480057A18D86}"/>
    <dgm:cxn modelId="{D5F66CBC-16E4-4AEB-9D0F-9F17ACD47424}" type="presOf" srcId="{1907FBD4-7941-4D73-A777-FB9B59F1CC84}" destId="{95AA4D57-E5C5-4CA0-9CCD-2B96D2367AFD}" srcOrd="0" destOrd="0" presId="urn:microsoft.com/office/officeart/2008/layout/LinedList"/>
    <dgm:cxn modelId="{47D4255D-05EF-4CBA-A666-F33B419D77E2}" srcId="{A6424D0D-0981-4BF5-82CB-DA133169454D}" destId="{1907FBD4-7941-4D73-A777-FB9B59F1CC84}" srcOrd="2" destOrd="0" parTransId="{A867DEA5-1135-4ECC-904E-61459B494CDE}" sibTransId="{D6280A9E-580D-4338-82B6-755CA3DBA9B0}"/>
    <dgm:cxn modelId="{E6F0AA3D-25F7-4D23-9C5D-3B0AF5B8D1D9}" type="presParOf" srcId="{8018BF30-0A8B-46A0-A2A5-C21635C78AEF}" destId="{B335780F-08CD-4DE1-B706-06AB3BF78970}" srcOrd="0" destOrd="0" presId="urn:microsoft.com/office/officeart/2008/layout/LinedList"/>
    <dgm:cxn modelId="{25241D45-682B-4402-9BF7-78C97B0D2DC8}" type="presParOf" srcId="{8018BF30-0A8B-46A0-A2A5-C21635C78AEF}" destId="{928F96E4-955C-4EFF-838E-8A907152B2B9}" srcOrd="1" destOrd="0" presId="urn:microsoft.com/office/officeart/2008/layout/LinedList"/>
    <dgm:cxn modelId="{11334E39-16DB-42B7-909A-9C2A56BAF78E}" type="presParOf" srcId="{928F96E4-955C-4EFF-838E-8A907152B2B9}" destId="{D007A9DF-AFA1-4581-9B70-2660F41509FD}" srcOrd="0" destOrd="0" presId="urn:microsoft.com/office/officeart/2008/layout/LinedList"/>
    <dgm:cxn modelId="{770464BD-FEA7-4AAA-B5A0-D17DF59981CC}" type="presParOf" srcId="{928F96E4-955C-4EFF-838E-8A907152B2B9}" destId="{D38E7D1D-4ACE-4F69-94E3-371FD58D2FCF}" srcOrd="1" destOrd="0" presId="urn:microsoft.com/office/officeart/2008/layout/LinedList"/>
    <dgm:cxn modelId="{183BC4F2-31AE-442B-A984-7CFD14DC5C06}" type="presParOf" srcId="{8018BF30-0A8B-46A0-A2A5-C21635C78AEF}" destId="{3880A035-6B03-4731-A7E5-001811829B63}" srcOrd="2" destOrd="0" presId="urn:microsoft.com/office/officeart/2008/layout/LinedList"/>
    <dgm:cxn modelId="{BB26AA25-DCDB-4A73-A8EC-28BEE28BEBB1}" type="presParOf" srcId="{8018BF30-0A8B-46A0-A2A5-C21635C78AEF}" destId="{529C7E57-A38A-447E-A744-64A11FB1A757}" srcOrd="3" destOrd="0" presId="urn:microsoft.com/office/officeart/2008/layout/LinedList"/>
    <dgm:cxn modelId="{F44EEE58-046E-4CDD-B5D4-ACB74F679790}" type="presParOf" srcId="{529C7E57-A38A-447E-A744-64A11FB1A757}" destId="{1CE24528-EBF9-46BE-B360-96B6C74558E7}" srcOrd="0" destOrd="0" presId="urn:microsoft.com/office/officeart/2008/layout/LinedList"/>
    <dgm:cxn modelId="{3CBCC61E-2C2B-4463-BCD3-6A4A8195800D}" type="presParOf" srcId="{529C7E57-A38A-447E-A744-64A11FB1A757}" destId="{5ADC7347-F7A2-4BC7-8AE8-B4BC6E716B79}" srcOrd="1" destOrd="0" presId="urn:microsoft.com/office/officeart/2008/layout/LinedList"/>
    <dgm:cxn modelId="{F22A5F36-BF38-422E-8871-952F4DC723A3}" type="presParOf" srcId="{8018BF30-0A8B-46A0-A2A5-C21635C78AEF}" destId="{4205DA5D-02D9-4F24-B5CE-158CB130E21A}" srcOrd="4" destOrd="0" presId="urn:microsoft.com/office/officeart/2008/layout/LinedList"/>
    <dgm:cxn modelId="{441FA4DD-869F-4515-9A52-C35AE4DB325E}" type="presParOf" srcId="{8018BF30-0A8B-46A0-A2A5-C21635C78AEF}" destId="{E52D472C-904D-4625-811F-908D292C5793}" srcOrd="5" destOrd="0" presId="urn:microsoft.com/office/officeart/2008/layout/LinedList"/>
    <dgm:cxn modelId="{66CE404F-360C-487A-BD61-D1EB7363144F}" type="presParOf" srcId="{E52D472C-904D-4625-811F-908D292C5793}" destId="{95AA4D57-E5C5-4CA0-9CCD-2B96D2367AFD}" srcOrd="0" destOrd="0" presId="urn:microsoft.com/office/officeart/2008/layout/LinedList"/>
    <dgm:cxn modelId="{F46F662A-4F0D-41AE-94CB-DA7D01A19C4D}" type="presParOf" srcId="{E52D472C-904D-4625-811F-908D292C5793}" destId="{E334EA8B-309F-4886-8C72-4B7DE7CA1CC9}"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8AD08C7-1892-4FF3-B959-2C71665CCF67}"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en-US"/>
        </a:p>
      </dgm:t>
    </dgm:pt>
    <dgm:pt modelId="{5C0EF243-8079-48BD-9F18-84A0626B1BED}">
      <dgm:prSet custT="1"/>
      <dgm:spPr/>
      <dgm:t>
        <a:bodyPr/>
        <a:lstStyle/>
        <a:p>
          <a:r>
            <a:rPr lang="fr-FR" sz="1800" dirty="0"/>
            <a:t>La première édition « typique » (en latin) du Missel Romain réformé selon les prescriptions de Vatican II date de 1969. Deux autres ont suivi en 1975 et 2002. Le présent Missel Romain en français est la traduction de la troisième édition latine de 2002.</a:t>
          </a:r>
          <a:endParaRPr lang="en-US" sz="1800" dirty="0"/>
        </a:p>
      </dgm:t>
    </dgm:pt>
    <dgm:pt modelId="{ADE7D08C-7FB3-47BA-8CEC-EF945ABB4A68}" type="parTrans" cxnId="{74899C7B-8AF3-4B58-A821-0A0DB06EF0CD}">
      <dgm:prSet/>
      <dgm:spPr/>
      <dgm:t>
        <a:bodyPr/>
        <a:lstStyle/>
        <a:p>
          <a:endParaRPr lang="en-US"/>
        </a:p>
      </dgm:t>
    </dgm:pt>
    <dgm:pt modelId="{962B8B3A-580B-48A5-9EC7-C28D9C87539D}" type="sibTrans" cxnId="{74899C7B-8AF3-4B58-A821-0A0DB06EF0CD}">
      <dgm:prSet/>
      <dgm:spPr/>
      <dgm:t>
        <a:bodyPr/>
        <a:lstStyle/>
        <a:p>
          <a:endParaRPr lang="en-US"/>
        </a:p>
      </dgm:t>
    </dgm:pt>
    <dgm:pt modelId="{3F7213EF-2EB6-4440-A354-25635FA27464}">
      <dgm:prSet custT="1"/>
      <dgm:spPr/>
      <dgm:t>
        <a:bodyPr/>
        <a:lstStyle/>
        <a:p>
          <a:r>
            <a:rPr lang="fr-FR" sz="1800" dirty="0"/>
            <a:t>Ce travail interdisciplinaire a pris plusieurs années. Il a fait l’objet de l’examen des diverses Conférences épiscopales francophones concernées, enfin de la confirmation par la Congrégation du culte divin.</a:t>
          </a:r>
          <a:endParaRPr lang="en-US" sz="1800" dirty="0"/>
        </a:p>
      </dgm:t>
    </dgm:pt>
    <dgm:pt modelId="{314C6017-69D0-47E5-B42A-775A2040BFCB}" type="parTrans" cxnId="{A2242029-2CF6-45A1-AC61-28DA24D74C95}">
      <dgm:prSet/>
      <dgm:spPr/>
      <dgm:t>
        <a:bodyPr/>
        <a:lstStyle/>
        <a:p>
          <a:endParaRPr lang="en-US"/>
        </a:p>
      </dgm:t>
    </dgm:pt>
    <dgm:pt modelId="{BE804A2C-6C1C-40F4-96CB-1DF5F2706A06}" type="sibTrans" cxnId="{A2242029-2CF6-45A1-AC61-28DA24D74C95}">
      <dgm:prSet/>
      <dgm:spPr/>
      <dgm:t>
        <a:bodyPr/>
        <a:lstStyle/>
        <a:p>
          <a:endParaRPr lang="en-US"/>
        </a:p>
      </dgm:t>
    </dgm:pt>
    <dgm:pt modelId="{6E4FCD90-4FF0-4AAD-B219-F0C03D63F5D5}">
      <dgm:prSet custT="1"/>
      <dgm:spPr/>
      <dgm:t>
        <a:bodyPr/>
        <a:lstStyle/>
        <a:p>
          <a:r>
            <a:rPr lang="fr-FR" sz="1800" dirty="0"/>
            <a:t>La traduction fait partie essentielle de la transmission de la foi. Les textes de l’Ancien Testament en hébreu ont été traduits en grec (</a:t>
          </a:r>
          <a:r>
            <a:rPr lang="fr-FR" sz="1800" dirty="0" err="1"/>
            <a:t>Septantes</a:t>
          </a:r>
          <a:r>
            <a:rPr lang="fr-FR" sz="1800" dirty="0"/>
            <a:t>); les textes du Nouveau Testament écrits en grec ont été traduits en latin (Vulgate de St Jérôme). La dernière traduction liturgique officielle de la Bible date de 2013.</a:t>
          </a:r>
        </a:p>
        <a:p>
          <a:endParaRPr lang="fr-FR" sz="1800" dirty="0"/>
        </a:p>
        <a:p>
          <a:endParaRPr lang="fr-FR" sz="1800" dirty="0"/>
        </a:p>
        <a:p>
          <a:endParaRPr lang="fr-FR" sz="1800" dirty="0"/>
        </a:p>
        <a:p>
          <a:endParaRPr lang="en-US" sz="1800" dirty="0"/>
        </a:p>
      </dgm:t>
    </dgm:pt>
    <dgm:pt modelId="{CB9FDD6A-77F8-48A4-A3B9-34488CB2B99F}" type="parTrans" cxnId="{5F9431D5-CF9D-42E7-8BA8-1B3F97A6F0C4}">
      <dgm:prSet/>
      <dgm:spPr/>
      <dgm:t>
        <a:bodyPr/>
        <a:lstStyle/>
        <a:p>
          <a:endParaRPr lang="en-US"/>
        </a:p>
      </dgm:t>
    </dgm:pt>
    <dgm:pt modelId="{139476A0-74DD-4356-9F78-7606124779A9}" type="sibTrans" cxnId="{5F9431D5-CF9D-42E7-8BA8-1B3F97A6F0C4}">
      <dgm:prSet/>
      <dgm:spPr/>
      <dgm:t>
        <a:bodyPr/>
        <a:lstStyle/>
        <a:p>
          <a:endParaRPr lang="en-US"/>
        </a:p>
      </dgm:t>
    </dgm:pt>
    <dgm:pt modelId="{48A06CC3-7905-452A-9B23-E2844659A9BD}">
      <dgm:prSet/>
      <dgm:spPr/>
      <dgm:t>
        <a:bodyPr/>
        <a:lstStyle/>
        <a:p>
          <a:r>
            <a:rPr lang="fr-FR" dirty="0"/>
            <a:t>Le Missel Romain est le texte normatif pour la liturgie eucharistique dans l’Eglise latine: sa traduction doit être aussi soignée que celle de la Parole de Dieu. L’adage Lex </a:t>
          </a:r>
          <a:r>
            <a:rPr lang="fr-FR" dirty="0" err="1"/>
            <a:t>orandi</a:t>
          </a:r>
          <a:r>
            <a:rPr lang="fr-FR" dirty="0"/>
            <a:t> Lex </a:t>
          </a:r>
          <a:r>
            <a:rPr lang="fr-FR" dirty="0" err="1"/>
            <a:t>credendi</a:t>
          </a:r>
          <a:r>
            <a:rPr lang="fr-FR" dirty="0"/>
            <a:t> rappelle que « la règle de la prière doit exprimer la règle de la foi ».</a:t>
          </a:r>
          <a:endParaRPr lang="en-US" dirty="0"/>
        </a:p>
      </dgm:t>
    </dgm:pt>
    <dgm:pt modelId="{C053E3EF-81B5-4265-ABAF-A9801555C153}" type="parTrans" cxnId="{A58449FE-9213-4097-BF71-A1D7A5024A41}">
      <dgm:prSet/>
      <dgm:spPr/>
      <dgm:t>
        <a:bodyPr/>
        <a:lstStyle/>
        <a:p>
          <a:endParaRPr lang="en-US"/>
        </a:p>
      </dgm:t>
    </dgm:pt>
    <dgm:pt modelId="{A9E10F1E-7A99-4DEE-AA3F-7EF28E0D4432}" type="sibTrans" cxnId="{A58449FE-9213-4097-BF71-A1D7A5024A41}">
      <dgm:prSet/>
      <dgm:spPr/>
      <dgm:t>
        <a:bodyPr/>
        <a:lstStyle/>
        <a:p>
          <a:endParaRPr lang="en-US"/>
        </a:p>
      </dgm:t>
    </dgm:pt>
    <dgm:pt modelId="{8CAFEE4B-04D1-48FD-AC27-4BB03E096045}" type="pres">
      <dgm:prSet presAssocID="{58AD08C7-1892-4FF3-B959-2C71665CCF67}" presName="vert0" presStyleCnt="0">
        <dgm:presLayoutVars>
          <dgm:dir/>
          <dgm:animOne val="branch"/>
          <dgm:animLvl val="lvl"/>
        </dgm:presLayoutVars>
      </dgm:prSet>
      <dgm:spPr/>
      <dgm:t>
        <a:bodyPr/>
        <a:lstStyle/>
        <a:p>
          <a:endParaRPr lang="fr-FR"/>
        </a:p>
      </dgm:t>
    </dgm:pt>
    <dgm:pt modelId="{C8EB93FA-C448-4614-8BB3-737C19353E52}" type="pres">
      <dgm:prSet presAssocID="{5C0EF243-8079-48BD-9F18-84A0626B1BED}" presName="thickLine" presStyleLbl="alignNode1" presStyleIdx="0" presStyleCnt="4"/>
      <dgm:spPr/>
    </dgm:pt>
    <dgm:pt modelId="{BEC6E611-E502-442D-8DE9-E2FF23115F9A}" type="pres">
      <dgm:prSet presAssocID="{5C0EF243-8079-48BD-9F18-84A0626B1BED}" presName="horz1" presStyleCnt="0"/>
      <dgm:spPr/>
    </dgm:pt>
    <dgm:pt modelId="{0BAF9C5E-C8A2-4CB1-86E2-652ABE7825D7}" type="pres">
      <dgm:prSet presAssocID="{5C0EF243-8079-48BD-9F18-84A0626B1BED}" presName="tx1" presStyleLbl="revTx" presStyleIdx="0" presStyleCnt="4"/>
      <dgm:spPr/>
      <dgm:t>
        <a:bodyPr/>
        <a:lstStyle/>
        <a:p>
          <a:endParaRPr lang="fr-FR"/>
        </a:p>
      </dgm:t>
    </dgm:pt>
    <dgm:pt modelId="{E5A685DF-3C71-4C70-8BBE-CC121E7D4E0E}" type="pres">
      <dgm:prSet presAssocID="{5C0EF243-8079-48BD-9F18-84A0626B1BED}" presName="vert1" presStyleCnt="0"/>
      <dgm:spPr/>
    </dgm:pt>
    <dgm:pt modelId="{BEAD8D07-514E-4132-9A5B-CBC499EDCADF}" type="pres">
      <dgm:prSet presAssocID="{3F7213EF-2EB6-4440-A354-25635FA27464}" presName="thickLine" presStyleLbl="alignNode1" presStyleIdx="1" presStyleCnt="4"/>
      <dgm:spPr/>
    </dgm:pt>
    <dgm:pt modelId="{0B740DAE-DE3E-4754-9DA8-15C07E8B0CCB}" type="pres">
      <dgm:prSet presAssocID="{3F7213EF-2EB6-4440-A354-25635FA27464}" presName="horz1" presStyleCnt="0"/>
      <dgm:spPr/>
    </dgm:pt>
    <dgm:pt modelId="{55584A19-AEF3-490A-A7F5-673F4C2A8621}" type="pres">
      <dgm:prSet presAssocID="{3F7213EF-2EB6-4440-A354-25635FA27464}" presName="tx1" presStyleLbl="revTx" presStyleIdx="1" presStyleCnt="4"/>
      <dgm:spPr/>
      <dgm:t>
        <a:bodyPr/>
        <a:lstStyle/>
        <a:p>
          <a:endParaRPr lang="fr-FR"/>
        </a:p>
      </dgm:t>
    </dgm:pt>
    <dgm:pt modelId="{20BD4BE5-4BF6-47EC-9B20-DF036DD021EE}" type="pres">
      <dgm:prSet presAssocID="{3F7213EF-2EB6-4440-A354-25635FA27464}" presName="vert1" presStyleCnt="0"/>
      <dgm:spPr/>
    </dgm:pt>
    <dgm:pt modelId="{F4F971CF-33C2-4FEB-8B4E-6B7C2DB5339D}" type="pres">
      <dgm:prSet presAssocID="{6E4FCD90-4FF0-4AAD-B219-F0C03D63F5D5}" presName="thickLine" presStyleLbl="alignNode1" presStyleIdx="2" presStyleCnt="4"/>
      <dgm:spPr/>
    </dgm:pt>
    <dgm:pt modelId="{0020C7E0-BEA2-41C0-B3C7-04E6E5874CEF}" type="pres">
      <dgm:prSet presAssocID="{6E4FCD90-4FF0-4AAD-B219-F0C03D63F5D5}" presName="horz1" presStyleCnt="0"/>
      <dgm:spPr/>
    </dgm:pt>
    <dgm:pt modelId="{74AA6C44-987B-4107-BE24-C81EE38F41F0}" type="pres">
      <dgm:prSet presAssocID="{6E4FCD90-4FF0-4AAD-B219-F0C03D63F5D5}" presName="tx1" presStyleLbl="revTx" presStyleIdx="2" presStyleCnt="4"/>
      <dgm:spPr/>
      <dgm:t>
        <a:bodyPr/>
        <a:lstStyle/>
        <a:p>
          <a:endParaRPr lang="fr-FR"/>
        </a:p>
      </dgm:t>
    </dgm:pt>
    <dgm:pt modelId="{F04BCC8B-A879-4E46-AF8B-608A47735B69}" type="pres">
      <dgm:prSet presAssocID="{6E4FCD90-4FF0-4AAD-B219-F0C03D63F5D5}" presName="vert1" presStyleCnt="0"/>
      <dgm:spPr/>
    </dgm:pt>
    <dgm:pt modelId="{A52BC82D-14D3-4BC6-A97D-BA6E6824D7EC}" type="pres">
      <dgm:prSet presAssocID="{48A06CC3-7905-452A-9B23-E2844659A9BD}" presName="thickLine" presStyleLbl="alignNode1" presStyleIdx="3" presStyleCnt="4"/>
      <dgm:spPr/>
    </dgm:pt>
    <dgm:pt modelId="{B08C918F-89E7-484C-8A47-280F170FA81C}" type="pres">
      <dgm:prSet presAssocID="{48A06CC3-7905-452A-9B23-E2844659A9BD}" presName="horz1" presStyleCnt="0"/>
      <dgm:spPr/>
    </dgm:pt>
    <dgm:pt modelId="{5489A32D-09E4-4639-9A3B-0149F2DA73FB}" type="pres">
      <dgm:prSet presAssocID="{48A06CC3-7905-452A-9B23-E2844659A9BD}" presName="tx1" presStyleLbl="revTx" presStyleIdx="3" presStyleCnt="4"/>
      <dgm:spPr/>
      <dgm:t>
        <a:bodyPr/>
        <a:lstStyle/>
        <a:p>
          <a:endParaRPr lang="fr-FR"/>
        </a:p>
      </dgm:t>
    </dgm:pt>
    <dgm:pt modelId="{16629926-AC54-4C2A-9BF7-5DAA16AA92EA}" type="pres">
      <dgm:prSet presAssocID="{48A06CC3-7905-452A-9B23-E2844659A9BD}" presName="vert1" presStyleCnt="0"/>
      <dgm:spPr/>
    </dgm:pt>
  </dgm:ptLst>
  <dgm:cxnLst>
    <dgm:cxn modelId="{1BC417FC-69F9-43AC-A7BE-CECCD8D4F1F4}" type="presOf" srcId="{3F7213EF-2EB6-4440-A354-25635FA27464}" destId="{55584A19-AEF3-490A-A7F5-673F4C2A8621}" srcOrd="0" destOrd="0" presId="urn:microsoft.com/office/officeart/2008/layout/LinedList"/>
    <dgm:cxn modelId="{A2242029-2CF6-45A1-AC61-28DA24D74C95}" srcId="{58AD08C7-1892-4FF3-B959-2C71665CCF67}" destId="{3F7213EF-2EB6-4440-A354-25635FA27464}" srcOrd="1" destOrd="0" parTransId="{314C6017-69D0-47E5-B42A-775A2040BFCB}" sibTransId="{BE804A2C-6C1C-40F4-96CB-1DF5F2706A06}"/>
    <dgm:cxn modelId="{5F9431D5-CF9D-42E7-8BA8-1B3F97A6F0C4}" srcId="{58AD08C7-1892-4FF3-B959-2C71665CCF67}" destId="{6E4FCD90-4FF0-4AAD-B219-F0C03D63F5D5}" srcOrd="2" destOrd="0" parTransId="{CB9FDD6A-77F8-48A4-A3B9-34488CB2B99F}" sibTransId="{139476A0-74DD-4356-9F78-7606124779A9}"/>
    <dgm:cxn modelId="{47248021-65DD-4678-BCC9-F3E8A262D41F}" type="presOf" srcId="{6E4FCD90-4FF0-4AAD-B219-F0C03D63F5D5}" destId="{74AA6C44-987B-4107-BE24-C81EE38F41F0}" srcOrd="0" destOrd="0" presId="urn:microsoft.com/office/officeart/2008/layout/LinedList"/>
    <dgm:cxn modelId="{FD76E986-9B83-4272-B65E-C46DBC4E180E}" type="presOf" srcId="{48A06CC3-7905-452A-9B23-E2844659A9BD}" destId="{5489A32D-09E4-4639-9A3B-0149F2DA73FB}" srcOrd="0" destOrd="0" presId="urn:microsoft.com/office/officeart/2008/layout/LinedList"/>
    <dgm:cxn modelId="{A58449FE-9213-4097-BF71-A1D7A5024A41}" srcId="{58AD08C7-1892-4FF3-B959-2C71665CCF67}" destId="{48A06CC3-7905-452A-9B23-E2844659A9BD}" srcOrd="3" destOrd="0" parTransId="{C053E3EF-81B5-4265-ABAF-A9801555C153}" sibTransId="{A9E10F1E-7A99-4DEE-AA3F-7EF28E0D4432}"/>
    <dgm:cxn modelId="{74899C7B-8AF3-4B58-A821-0A0DB06EF0CD}" srcId="{58AD08C7-1892-4FF3-B959-2C71665CCF67}" destId="{5C0EF243-8079-48BD-9F18-84A0626B1BED}" srcOrd="0" destOrd="0" parTransId="{ADE7D08C-7FB3-47BA-8CEC-EF945ABB4A68}" sibTransId="{962B8B3A-580B-48A5-9EC7-C28D9C87539D}"/>
    <dgm:cxn modelId="{319B8263-C9AF-45E0-B36A-8A8E035A5EB9}" type="presOf" srcId="{5C0EF243-8079-48BD-9F18-84A0626B1BED}" destId="{0BAF9C5E-C8A2-4CB1-86E2-652ABE7825D7}" srcOrd="0" destOrd="0" presId="urn:microsoft.com/office/officeart/2008/layout/LinedList"/>
    <dgm:cxn modelId="{09C66229-13EC-4C25-B6AA-84EDC871DD59}" type="presOf" srcId="{58AD08C7-1892-4FF3-B959-2C71665CCF67}" destId="{8CAFEE4B-04D1-48FD-AC27-4BB03E096045}" srcOrd="0" destOrd="0" presId="urn:microsoft.com/office/officeart/2008/layout/LinedList"/>
    <dgm:cxn modelId="{F93E8318-53EF-461E-BF5A-3B5EAFE7DEAF}" type="presParOf" srcId="{8CAFEE4B-04D1-48FD-AC27-4BB03E096045}" destId="{C8EB93FA-C448-4614-8BB3-737C19353E52}" srcOrd="0" destOrd="0" presId="urn:microsoft.com/office/officeart/2008/layout/LinedList"/>
    <dgm:cxn modelId="{C2893553-8C1D-453F-9D8B-2D3EEE1E24C6}" type="presParOf" srcId="{8CAFEE4B-04D1-48FD-AC27-4BB03E096045}" destId="{BEC6E611-E502-442D-8DE9-E2FF23115F9A}" srcOrd="1" destOrd="0" presId="urn:microsoft.com/office/officeart/2008/layout/LinedList"/>
    <dgm:cxn modelId="{2FC738D0-9F8E-4546-A16E-4152223401A0}" type="presParOf" srcId="{BEC6E611-E502-442D-8DE9-E2FF23115F9A}" destId="{0BAF9C5E-C8A2-4CB1-86E2-652ABE7825D7}" srcOrd="0" destOrd="0" presId="urn:microsoft.com/office/officeart/2008/layout/LinedList"/>
    <dgm:cxn modelId="{5817AC31-1092-4018-9990-20CD9195FC1E}" type="presParOf" srcId="{BEC6E611-E502-442D-8DE9-E2FF23115F9A}" destId="{E5A685DF-3C71-4C70-8BBE-CC121E7D4E0E}" srcOrd="1" destOrd="0" presId="urn:microsoft.com/office/officeart/2008/layout/LinedList"/>
    <dgm:cxn modelId="{CF9CAAE0-8E2F-49E6-8199-9927B4A3774A}" type="presParOf" srcId="{8CAFEE4B-04D1-48FD-AC27-4BB03E096045}" destId="{BEAD8D07-514E-4132-9A5B-CBC499EDCADF}" srcOrd="2" destOrd="0" presId="urn:microsoft.com/office/officeart/2008/layout/LinedList"/>
    <dgm:cxn modelId="{91EFCC42-012C-4E02-9601-08184B5DA528}" type="presParOf" srcId="{8CAFEE4B-04D1-48FD-AC27-4BB03E096045}" destId="{0B740DAE-DE3E-4754-9DA8-15C07E8B0CCB}" srcOrd="3" destOrd="0" presId="urn:microsoft.com/office/officeart/2008/layout/LinedList"/>
    <dgm:cxn modelId="{49F2033E-540C-4A17-9034-39D495C41602}" type="presParOf" srcId="{0B740DAE-DE3E-4754-9DA8-15C07E8B0CCB}" destId="{55584A19-AEF3-490A-A7F5-673F4C2A8621}" srcOrd="0" destOrd="0" presId="urn:microsoft.com/office/officeart/2008/layout/LinedList"/>
    <dgm:cxn modelId="{86970BF8-2A8C-40CC-900D-9DC3FC682F8E}" type="presParOf" srcId="{0B740DAE-DE3E-4754-9DA8-15C07E8B0CCB}" destId="{20BD4BE5-4BF6-47EC-9B20-DF036DD021EE}" srcOrd="1" destOrd="0" presId="urn:microsoft.com/office/officeart/2008/layout/LinedList"/>
    <dgm:cxn modelId="{A6FE0E8B-629A-4064-B9B5-29829FAF2F4C}" type="presParOf" srcId="{8CAFEE4B-04D1-48FD-AC27-4BB03E096045}" destId="{F4F971CF-33C2-4FEB-8B4E-6B7C2DB5339D}" srcOrd="4" destOrd="0" presId="urn:microsoft.com/office/officeart/2008/layout/LinedList"/>
    <dgm:cxn modelId="{D5A79125-5257-4F3D-B746-8CFB284F50B9}" type="presParOf" srcId="{8CAFEE4B-04D1-48FD-AC27-4BB03E096045}" destId="{0020C7E0-BEA2-41C0-B3C7-04E6E5874CEF}" srcOrd="5" destOrd="0" presId="urn:microsoft.com/office/officeart/2008/layout/LinedList"/>
    <dgm:cxn modelId="{357130F3-33D4-4D34-A38C-7CC99F14A5C2}" type="presParOf" srcId="{0020C7E0-BEA2-41C0-B3C7-04E6E5874CEF}" destId="{74AA6C44-987B-4107-BE24-C81EE38F41F0}" srcOrd="0" destOrd="0" presId="urn:microsoft.com/office/officeart/2008/layout/LinedList"/>
    <dgm:cxn modelId="{3A85BDED-7982-4ACE-B655-179F5FC154C3}" type="presParOf" srcId="{0020C7E0-BEA2-41C0-B3C7-04E6E5874CEF}" destId="{F04BCC8B-A879-4E46-AF8B-608A47735B69}" srcOrd="1" destOrd="0" presId="urn:microsoft.com/office/officeart/2008/layout/LinedList"/>
    <dgm:cxn modelId="{C69FF9E7-2C3E-4C5E-8195-3FB7E9D43A9B}" type="presParOf" srcId="{8CAFEE4B-04D1-48FD-AC27-4BB03E096045}" destId="{A52BC82D-14D3-4BC6-A97D-BA6E6824D7EC}" srcOrd="6" destOrd="0" presId="urn:microsoft.com/office/officeart/2008/layout/LinedList"/>
    <dgm:cxn modelId="{E15A3170-192A-4F6C-ACC1-2FD690A94C6D}" type="presParOf" srcId="{8CAFEE4B-04D1-48FD-AC27-4BB03E096045}" destId="{B08C918F-89E7-484C-8A47-280F170FA81C}" srcOrd="7" destOrd="0" presId="urn:microsoft.com/office/officeart/2008/layout/LinedList"/>
    <dgm:cxn modelId="{ADE23DC9-88E8-4DBD-97DE-0580F70D1A44}" type="presParOf" srcId="{B08C918F-89E7-484C-8A47-280F170FA81C}" destId="{5489A32D-09E4-4639-9A3B-0149F2DA73FB}" srcOrd="0" destOrd="0" presId="urn:microsoft.com/office/officeart/2008/layout/LinedList"/>
    <dgm:cxn modelId="{C7667D76-0EC4-4E04-A4C0-AE51231AD76D}" type="presParOf" srcId="{B08C918F-89E7-484C-8A47-280F170FA81C}" destId="{16629926-AC54-4C2A-9BF7-5DAA16AA92EA}"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4CE753B-DDEB-490E-83D2-F72E6729E1C0}"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en-US"/>
        </a:p>
      </dgm:t>
    </dgm:pt>
    <dgm:pt modelId="{715A6C45-F17E-4F23-A932-C6E6E7BF6805}">
      <dgm:prSet/>
      <dgm:spPr/>
      <dgm:t>
        <a:bodyPr/>
        <a:lstStyle/>
        <a:p>
          <a:r>
            <a:rPr lang="fr-FR"/>
            <a:t>Introduction: Présentation générale du Missel Romain (PGMR)</a:t>
          </a:r>
          <a:endParaRPr lang="en-US"/>
        </a:p>
      </dgm:t>
    </dgm:pt>
    <dgm:pt modelId="{CCDF65D2-2E90-41A4-8CA1-AFEA4BAA0016}" type="parTrans" cxnId="{67322F70-7220-46BC-98DF-BC4681EB2943}">
      <dgm:prSet/>
      <dgm:spPr/>
      <dgm:t>
        <a:bodyPr/>
        <a:lstStyle/>
        <a:p>
          <a:endParaRPr lang="en-US"/>
        </a:p>
      </dgm:t>
    </dgm:pt>
    <dgm:pt modelId="{5829A342-25B2-4D08-ACFD-7F98C551CBA0}" type="sibTrans" cxnId="{67322F70-7220-46BC-98DF-BC4681EB2943}">
      <dgm:prSet/>
      <dgm:spPr/>
      <dgm:t>
        <a:bodyPr/>
        <a:lstStyle/>
        <a:p>
          <a:endParaRPr lang="en-US"/>
        </a:p>
      </dgm:t>
    </dgm:pt>
    <dgm:pt modelId="{33246182-6603-4DEB-BC72-34EC98752ECB}">
      <dgm:prSet/>
      <dgm:spPr/>
      <dgm:t>
        <a:bodyPr/>
        <a:lstStyle/>
        <a:p>
          <a:r>
            <a:rPr lang="fr-FR"/>
            <a:t>Le propre du Temps ou </a:t>
          </a:r>
          <a:r>
            <a:rPr lang="fr-FR" b="1"/>
            <a:t>Temporal</a:t>
          </a:r>
          <a:r>
            <a:rPr lang="fr-FR"/>
            <a:t>: rassemble les oraisons de la messe des 4 temps liturgiques: Avent/Noël/Carême/Pâques/Temps Ordinaire.</a:t>
          </a:r>
          <a:endParaRPr lang="en-US"/>
        </a:p>
      </dgm:t>
    </dgm:pt>
    <dgm:pt modelId="{9BAADB47-CB97-4991-A33A-38C06C79D2A4}" type="parTrans" cxnId="{7B70FC7B-2EBB-43F1-B459-421D1A75AE60}">
      <dgm:prSet/>
      <dgm:spPr/>
      <dgm:t>
        <a:bodyPr/>
        <a:lstStyle/>
        <a:p>
          <a:endParaRPr lang="en-US"/>
        </a:p>
      </dgm:t>
    </dgm:pt>
    <dgm:pt modelId="{ACFA5893-50E3-4331-AC19-FE125F83DE01}" type="sibTrans" cxnId="{7B70FC7B-2EBB-43F1-B459-421D1A75AE60}">
      <dgm:prSet/>
      <dgm:spPr/>
      <dgm:t>
        <a:bodyPr/>
        <a:lstStyle/>
        <a:p>
          <a:endParaRPr lang="en-US"/>
        </a:p>
      </dgm:t>
    </dgm:pt>
    <dgm:pt modelId="{4283133C-0DF9-4502-8F8E-632F750EDD9F}">
      <dgm:prSet/>
      <dgm:spPr/>
      <dgm:t>
        <a:bodyPr/>
        <a:lstStyle/>
        <a:p>
          <a:r>
            <a:rPr lang="fr-FR" b="0" dirty="0"/>
            <a:t>La</a:t>
          </a:r>
          <a:r>
            <a:rPr lang="fr-FR" b="1" dirty="0"/>
            <a:t> liturgie de la messe </a:t>
          </a:r>
          <a:r>
            <a:rPr lang="fr-FR" dirty="0"/>
            <a:t>avec les préfaces</a:t>
          </a:r>
          <a:endParaRPr lang="en-US" dirty="0"/>
        </a:p>
      </dgm:t>
    </dgm:pt>
    <dgm:pt modelId="{2D665194-9D90-4441-B973-788E29A966B7}" type="parTrans" cxnId="{255B97AA-7884-414B-A93E-C348AA34DC7E}">
      <dgm:prSet/>
      <dgm:spPr/>
      <dgm:t>
        <a:bodyPr/>
        <a:lstStyle/>
        <a:p>
          <a:endParaRPr lang="en-US"/>
        </a:p>
      </dgm:t>
    </dgm:pt>
    <dgm:pt modelId="{E5ACB732-7182-471B-B8DF-2D58CE567A73}" type="sibTrans" cxnId="{255B97AA-7884-414B-A93E-C348AA34DC7E}">
      <dgm:prSet/>
      <dgm:spPr/>
      <dgm:t>
        <a:bodyPr/>
        <a:lstStyle/>
        <a:p>
          <a:endParaRPr lang="en-US"/>
        </a:p>
      </dgm:t>
    </dgm:pt>
    <dgm:pt modelId="{32021609-A3B3-4208-8ACD-60C8B0745C8C}">
      <dgm:prSet/>
      <dgm:spPr/>
      <dgm:t>
        <a:bodyPr/>
        <a:lstStyle/>
        <a:p>
          <a:r>
            <a:rPr lang="fr-FR" dirty="0"/>
            <a:t>Le propre des Saints ou </a:t>
          </a:r>
          <a:r>
            <a:rPr lang="fr-FR" b="1" dirty="0"/>
            <a:t>Sanctoral</a:t>
          </a:r>
          <a:r>
            <a:rPr lang="fr-FR" dirty="0"/>
            <a:t>: comprend les mémoires, fêtes et solennités des saints du 1</a:t>
          </a:r>
          <a:r>
            <a:rPr lang="fr-FR" baseline="30000" dirty="0"/>
            <a:t>er</a:t>
          </a:r>
          <a:r>
            <a:rPr lang="fr-FR" dirty="0"/>
            <a:t> janvier au 31 décembre.</a:t>
          </a:r>
          <a:endParaRPr lang="en-US" dirty="0"/>
        </a:p>
      </dgm:t>
    </dgm:pt>
    <dgm:pt modelId="{DBA387E9-A49F-4C4B-8DF0-65CC17BDBE79}" type="parTrans" cxnId="{4085014A-EEDC-4533-8604-9AE2A9E2CCAD}">
      <dgm:prSet/>
      <dgm:spPr/>
      <dgm:t>
        <a:bodyPr/>
        <a:lstStyle/>
        <a:p>
          <a:endParaRPr lang="en-US"/>
        </a:p>
      </dgm:t>
    </dgm:pt>
    <dgm:pt modelId="{4BFF5D1C-E17B-45FB-9A24-D1919228B47C}" type="sibTrans" cxnId="{4085014A-EEDC-4533-8604-9AE2A9E2CCAD}">
      <dgm:prSet/>
      <dgm:spPr/>
      <dgm:t>
        <a:bodyPr/>
        <a:lstStyle/>
        <a:p>
          <a:endParaRPr lang="en-US"/>
        </a:p>
      </dgm:t>
    </dgm:pt>
    <dgm:pt modelId="{1942AC6A-57BB-46F0-99C9-7ACCFEE2CA6A}">
      <dgm:prSet/>
      <dgm:spPr/>
      <dgm:t>
        <a:bodyPr/>
        <a:lstStyle/>
        <a:p>
          <a:r>
            <a:rPr lang="fr-FR" dirty="0"/>
            <a:t>Les </a:t>
          </a:r>
          <a:r>
            <a:rPr lang="fr-FR" b="1" dirty="0"/>
            <a:t>messes rituelles </a:t>
          </a:r>
          <a:r>
            <a:rPr lang="fr-FR" dirty="0"/>
            <a:t>pour des intentions particulières (vie de l’Eglise, vie du monde).</a:t>
          </a:r>
          <a:endParaRPr lang="en-US" dirty="0"/>
        </a:p>
      </dgm:t>
    </dgm:pt>
    <dgm:pt modelId="{59A5056B-7725-4F6B-9E7D-D6ECA005C38A}" type="parTrans" cxnId="{C38F53B0-924F-4915-9624-C8E15C23792E}">
      <dgm:prSet/>
      <dgm:spPr/>
      <dgm:t>
        <a:bodyPr/>
        <a:lstStyle/>
        <a:p>
          <a:endParaRPr lang="en-US"/>
        </a:p>
      </dgm:t>
    </dgm:pt>
    <dgm:pt modelId="{95824E7C-FB26-4EF6-A4D6-AF6D03EE6460}" type="sibTrans" cxnId="{C38F53B0-924F-4915-9624-C8E15C23792E}">
      <dgm:prSet/>
      <dgm:spPr/>
      <dgm:t>
        <a:bodyPr/>
        <a:lstStyle/>
        <a:p>
          <a:endParaRPr lang="en-US"/>
        </a:p>
      </dgm:t>
    </dgm:pt>
    <dgm:pt modelId="{FD61C87C-20A2-44FD-9520-904D197CE6EF}" type="pres">
      <dgm:prSet presAssocID="{E4CE753B-DDEB-490E-83D2-F72E6729E1C0}" presName="vert0" presStyleCnt="0">
        <dgm:presLayoutVars>
          <dgm:dir/>
          <dgm:animOne val="branch"/>
          <dgm:animLvl val="lvl"/>
        </dgm:presLayoutVars>
      </dgm:prSet>
      <dgm:spPr/>
      <dgm:t>
        <a:bodyPr/>
        <a:lstStyle/>
        <a:p>
          <a:endParaRPr lang="fr-FR"/>
        </a:p>
      </dgm:t>
    </dgm:pt>
    <dgm:pt modelId="{7AFB49D8-054B-4A87-8AE2-47ABD0A1FB6B}" type="pres">
      <dgm:prSet presAssocID="{715A6C45-F17E-4F23-A932-C6E6E7BF6805}" presName="thickLine" presStyleLbl="alignNode1" presStyleIdx="0" presStyleCnt="5"/>
      <dgm:spPr/>
    </dgm:pt>
    <dgm:pt modelId="{8762AC57-BFFE-42EB-82F6-B24A3A8D13C3}" type="pres">
      <dgm:prSet presAssocID="{715A6C45-F17E-4F23-A932-C6E6E7BF6805}" presName="horz1" presStyleCnt="0"/>
      <dgm:spPr/>
    </dgm:pt>
    <dgm:pt modelId="{DF6CA548-6F1A-42F0-9334-5DF09889F649}" type="pres">
      <dgm:prSet presAssocID="{715A6C45-F17E-4F23-A932-C6E6E7BF6805}" presName="tx1" presStyleLbl="revTx" presStyleIdx="0" presStyleCnt="5"/>
      <dgm:spPr/>
      <dgm:t>
        <a:bodyPr/>
        <a:lstStyle/>
        <a:p>
          <a:endParaRPr lang="fr-FR"/>
        </a:p>
      </dgm:t>
    </dgm:pt>
    <dgm:pt modelId="{CEC26BDF-78AC-45F3-95F3-8510E2EE019A}" type="pres">
      <dgm:prSet presAssocID="{715A6C45-F17E-4F23-A932-C6E6E7BF6805}" presName="vert1" presStyleCnt="0"/>
      <dgm:spPr/>
    </dgm:pt>
    <dgm:pt modelId="{5B0DA056-1F1D-4958-804F-7881A016B250}" type="pres">
      <dgm:prSet presAssocID="{33246182-6603-4DEB-BC72-34EC98752ECB}" presName="thickLine" presStyleLbl="alignNode1" presStyleIdx="1" presStyleCnt="5"/>
      <dgm:spPr/>
    </dgm:pt>
    <dgm:pt modelId="{D2BA9476-9F0E-4EF7-B597-4D681EC2C3E2}" type="pres">
      <dgm:prSet presAssocID="{33246182-6603-4DEB-BC72-34EC98752ECB}" presName="horz1" presStyleCnt="0"/>
      <dgm:spPr/>
    </dgm:pt>
    <dgm:pt modelId="{A910DBAC-CC6A-40F2-AF5E-D7C2AF8BDFE5}" type="pres">
      <dgm:prSet presAssocID="{33246182-6603-4DEB-BC72-34EC98752ECB}" presName="tx1" presStyleLbl="revTx" presStyleIdx="1" presStyleCnt="5"/>
      <dgm:spPr/>
      <dgm:t>
        <a:bodyPr/>
        <a:lstStyle/>
        <a:p>
          <a:endParaRPr lang="fr-FR"/>
        </a:p>
      </dgm:t>
    </dgm:pt>
    <dgm:pt modelId="{960E1734-BB8C-4BB9-BA6D-A97F565E2DA2}" type="pres">
      <dgm:prSet presAssocID="{33246182-6603-4DEB-BC72-34EC98752ECB}" presName="vert1" presStyleCnt="0"/>
      <dgm:spPr/>
    </dgm:pt>
    <dgm:pt modelId="{EB649426-5320-42A7-A97B-652F8189962F}" type="pres">
      <dgm:prSet presAssocID="{4283133C-0DF9-4502-8F8E-632F750EDD9F}" presName="thickLine" presStyleLbl="alignNode1" presStyleIdx="2" presStyleCnt="5"/>
      <dgm:spPr/>
    </dgm:pt>
    <dgm:pt modelId="{4BE7CC1B-DE79-43B3-AEC8-FC9E9C99F947}" type="pres">
      <dgm:prSet presAssocID="{4283133C-0DF9-4502-8F8E-632F750EDD9F}" presName="horz1" presStyleCnt="0"/>
      <dgm:spPr/>
    </dgm:pt>
    <dgm:pt modelId="{E5088CBD-190B-4CBA-A704-B548D627A65C}" type="pres">
      <dgm:prSet presAssocID="{4283133C-0DF9-4502-8F8E-632F750EDD9F}" presName="tx1" presStyleLbl="revTx" presStyleIdx="2" presStyleCnt="5"/>
      <dgm:spPr/>
      <dgm:t>
        <a:bodyPr/>
        <a:lstStyle/>
        <a:p>
          <a:endParaRPr lang="fr-FR"/>
        </a:p>
      </dgm:t>
    </dgm:pt>
    <dgm:pt modelId="{2D326F90-7293-42D4-A459-FE8BAA809711}" type="pres">
      <dgm:prSet presAssocID="{4283133C-0DF9-4502-8F8E-632F750EDD9F}" presName="vert1" presStyleCnt="0"/>
      <dgm:spPr/>
    </dgm:pt>
    <dgm:pt modelId="{BE8341B6-CBC7-44AC-A69B-6E977CDF6146}" type="pres">
      <dgm:prSet presAssocID="{32021609-A3B3-4208-8ACD-60C8B0745C8C}" presName="thickLine" presStyleLbl="alignNode1" presStyleIdx="3" presStyleCnt="5"/>
      <dgm:spPr/>
    </dgm:pt>
    <dgm:pt modelId="{3639A703-2DE3-4C16-A3CA-DA817CC7266D}" type="pres">
      <dgm:prSet presAssocID="{32021609-A3B3-4208-8ACD-60C8B0745C8C}" presName="horz1" presStyleCnt="0"/>
      <dgm:spPr/>
    </dgm:pt>
    <dgm:pt modelId="{2C49F5D6-809D-4CD3-A649-8F19CB48C5BE}" type="pres">
      <dgm:prSet presAssocID="{32021609-A3B3-4208-8ACD-60C8B0745C8C}" presName="tx1" presStyleLbl="revTx" presStyleIdx="3" presStyleCnt="5"/>
      <dgm:spPr/>
      <dgm:t>
        <a:bodyPr/>
        <a:lstStyle/>
        <a:p>
          <a:endParaRPr lang="fr-FR"/>
        </a:p>
      </dgm:t>
    </dgm:pt>
    <dgm:pt modelId="{A366BBF2-F41E-4C52-86AE-901E91CF6BE3}" type="pres">
      <dgm:prSet presAssocID="{32021609-A3B3-4208-8ACD-60C8B0745C8C}" presName="vert1" presStyleCnt="0"/>
      <dgm:spPr/>
    </dgm:pt>
    <dgm:pt modelId="{5E510ED6-B9B1-4D0E-AD11-224ADF505DF1}" type="pres">
      <dgm:prSet presAssocID="{1942AC6A-57BB-46F0-99C9-7ACCFEE2CA6A}" presName="thickLine" presStyleLbl="alignNode1" presStyleIdx="4" presStyleCnt="5"/>
      <dgm:spPr/>
    </dgm:pt>
    <dgm:pt modelId="{92AD97E6-B5A2-4808-9FEF-0996889A9382}" type="pres">
      <dgm:prSet presAssocID="{1942AC6A-57BB-46F0-99C9-7ACCFEE2CA6A}" presName="horz1" presStyleCnt="0"/>
      <dgm:spPr/>
    </dgm:pt>
    <dgm:pt modelId="{C91CE871-5977-44AA-888B-E26F847AB1BB}" type="pres">
      <dgm:prSet presAssocID="{1942AC6A-57BB-46F0-99C9-7ACCFEE2CA6A}" presName="tx1" presStyleLbl="revTx" presStyleIdx="4" presStyleCnt="5"/>
      <dgm:spPr/>
      <dgm:t>
        <a:bodyPr/>
        <a:lstStyle/>
        <a:p>
          <a:endParaRPr lang="fr-FR"/>
        </a:p>
      </dgm:t>
    </dgm:pt>
    <dgm:pt modelId="{0B8DFC20-A4F8-4433-9EFE-F6CA20BFBB70}" type="pres">
      <dgm:prSet presAssocID="{1942AC6A-57BB-46F0-99C9-7ACCFEE2CA6A}" presName="vert1" presStyleCnt="0"/>
      <dgm:spPr/>
    </dgm:pt>
  </dgm:ptLst>
  <dgm:cxnLst>
    <dgm:cxn modelId="{8E51391C-D0AE-48C6-B527-D9DFE029BA61}" type="presOf" srcId="{32021609-A3B3-4208-8ACD-60C8B0745C8C}" destId="{2C49F5D6-809D-4CD3-A649-8F19CB48C5BE}" srcOrd="0" destOrd="0" presId="urn:microsoft.com/office/officeart/2008/layout/LinedList"/>
    <dgm:cxn modelId="{4085014A-EEDC-4533-8604-9AE2A9E2CCAD}" srcId="{E4CE753B-DDEB-490E-83D2-F72E6729E1C0}" destId="{32021609-A3B3-4208-8ACD-60C8B0745C8C}" srcOrd="3" destOrd="0" parTransId="{DBA387E9-A49F-4C4B-8DF0-65CC17BDBE79}" sibTransId="{4BFF5D1C-E17B-45FB-9A24-D1919228B47C}"/>
    <dgm:cxn modelId="{CF989468-B10E-4BC9-AD13-0973191ED2C6}" type="presOf" srcId="{33246182-6603-4DEB-BC72-34EC98752ECB}" destId="{A910DBAC-CC6A-40F2-AF5E-D7C2AF8BDFE5}" srcOrd="0" destOrd="0" presId="urn:microsoft.com/office/officeart/2008/layout/LinedList"/>
    <dgm:cxn modelId="{F842DC3E-C5CC-4B08-A665-7F2E345F1DDA}" type="presOf" srcId="{715A6C45-F17E-4F23-A932-C6E6E7BF6805}" destId="{DF6CA548-6F1A-42F0-9334-5DF09889F649}" srcOrd="0" destOrd="0" presId="urn:microsoft.com/office/officeart/2008/layout/LinedList"/>
    <dgm:cxn modelId="{C38F53B0-924F-4915-9624-C8E15C23792E}" srcId="{E4CE753B-DDEB-490E-83D2-F72E6729E1C0}" destId="{1942AC6A-57BB-46F0-99C9-7ACCFEE2CA6A}" srcOrd="4" destOrd="0" parTransId="{59A5056B-7725-4F6B-9E7D-D6ECA005C38A}" sibTransId="{95824E7C-FB26-4EF6-A4D6-AF6D03EE6460}"/>
    <dgm:cxn modelId="{255B97AA-7884-414B-A93E-C348AA34DC7E}" srcId="{E4CE753B-DDEB-490E-83D2-F72E6729E1C0}" destId="{4283133C-0DF9-4502-8F8E-632F750EDD9F}" srcOrd="2" destOrd="0" parTransId="{2D665194-9D90-4441-B973-788E29A966B7}" sibTransId="{E5ACB732-7182-471B-B8DF-2D58CE567A73}"/>
    <dgm:cxn modelId="{CCAFD506-41F9-4544-85F2-456AE2C7D498}" type="presOf" srcId="{E4CE753B-DDEB-490E-83D2-F72E6729E1C0}" destId="{FD61C87C-20A2-44FD-9520-904D197CE6EF}" srcOrd="0" destOrd="0" presId="urn:microsoft.com/office/officeart/2008/layout/LinedList"/>
    <dgm:cxn modelId="{8518F08B-2ACA-4501-B4C1-E28B8DC641DA}" type="presOf" srcId="{4283133C-0DF9-4502-8F8E-632F750EDD9F}" destId="{E5088CBD-190B-4CBA-A704-B548D627A65C}" srcOrd="0" destOrd="0" presId="urn:microsoft.com/office/officeart/2008/layout/LinedList"/>
    <dgm:cxn modelId="{7B70FC7B-2EBB-43F1-B459-421D1A75AE60}" srcId="{E4CE753B-DDEB-490E-83D2-F72E6729E1C0}" destId="{33246182-6603-4DEB-BC72-34EC98752ECB}" srcOrd="1" destOrd="0" parTransId="{9BAADB47-CB97-4991-A33A-38C06C79D2A4}" sibTransId="{ACFA5893-50E3-4331-AC19-FE125F83DE01}"/>
    <dgm:cxn modelId="{D7DAB3CB-2C90-4EFE-B3C8-10E65473F4C5}" type="presOf" srcId="{1942AC6A-57BB-46F0-99C9-7ACCFEE2CA6A}" destId="{C91CE871-5977-44AA-888B-E26F847AB1BB}" srcOrd="0" destOrd="0" presId="urn:microsoft.com/office/officeart/2008/layout/LinedList"/>
    <dgm:cxn modelId="{67322F70-7220-46BC-98DF-BC4681EB2943}" srcId="{E4CE753B-DDEB-490E-83D2-F72E6729E1C0}" destId="{715A6C45-F17E-4F23-A932-C6E6E7BF6805}" srcOrd="0" destOrd="0" parTransId="{CCDF65D2-2E90-41A4-8CA1-AFEA4BAA0016}" sibTransId="{5829A342-25B2-4D08-ACFD-7F98C551CBA0}"/>
    <dgm:cxn modelId="{2F76B65E-98C8-4A9E-9750-27708A60150D}" type="presParOf" srcId="{FD61C87C-20A2-44FD-9520-904D197CE6EF}" destId="{7AFB49D8-054B-4A87-8AE2-47ABD0A1FB6B}" srcOrd="0" destOrd="0" presId="urn:microsoft.com/office/officeart/2008/layout/LinedList"/>
    <dgm:cxn modelId="{3FCF83AE-D35B-4A06-85A5-567D42E5E47B}" type="presParOf" srcId="{FD61C87C-20A2-44FD-9520-904D197CE6EF}" destId="{8762AC57-BFFE-42EB-82F6-B24A3A8D13C3}" srcOrd="1" destOrd="0" presId="urn:microsoft.com/office/officeart/2008/layout/LinedList"/>
    <dgm:cxn modelId="{3FA404FF-6D95-43F5-AECA-96727E629A47}" type="presParOf" srcId="{8762AC57-BFFE-42EB-82F6-B24A3A8D13C3}" destId="{DF6CA548-6F1A-42F0-9334-5DF09889F649}" srcOrd="0" destOrd="0" presId="urn:microsoft.com/office/officeart/2008/layout/LinedList"/>
    <dgm:cxn modelId="{068959A4-239C-43C1-A20E-01D763886899}" type="presParOf" srcId="{8762AC57-BFFE-42EB-82F6-B24A3A8D13C3}" destId="{CEC26BDF-78AC-45F3-95F3-8510E2EE019A}" srcOrd="1" destOrd="0" presId="urn:microsoft.com/office/officeart/2008/layout/LinedList"/>
    <dgm:cxn modelId="{D34CE162-FB8B-40E2-82C8-DCBD51090396}" type="presParOf" srcId="{FD61C87C-20A2-44FD-9520-904D197CE6EF}" destId="{5B0DA056-1F1D-4958-804F-7881A016B250}" srcOrd="2" destOrd="0" presId="urn:microsoft.com/office/officeart/2008/layout/LinedList"/>
    <dgm:cxn modelId="{CC0F57A0-408E-4115-AB94-7375D86422FF}" type="presParOf" srcId="{FD61C87C-20A2-44FD-9520-904D197CE6EF}" destId="{D2BA9476-9F0E-4EF7-B597-4D681EC2C3E2}" srcOrd="3" destOrd="0" presId="urn:microsoft.com/office/officeart/2008/layout/LinedList"/>
    <dgm:cxn modelId="{D25E7F22-B129-439A-87E8-3BCD2A6AD3E9}" type="presParOf" srcId="{D2BA9476-9F0E-4EF7-B597-4D681EC2C3E2}" destId="{A910DBAC-CC6A-40F2-AF5E-D7C2AF8BDFE5}" srcOrd="0" destOrd="0" presId="urn:microsoft.com/office/officeart/2008/layout/LinedList"/>
    <dgm:cxn modelId="{013B00DB-7473-4FB9-BA57-4822234F4524}" type="presParOf" srcId="{D2BA9476-9F0E-4EF7-B597-4D681EC2C3E2}" destId="{960E1734-BB8C-4BB9-BA6D-A97F565E2DA2}" srcOrd="1" destOrd="0" presId="urn:microsoft.com/office/officeart/2008/layout/LinedList"/>
    <dgm:cxn modelId="{2C9B0E4F-9BE2-4AD0-8111-9FCB310873F0}" type="presParOf" srcId="{FD61C87C-20A2-44FD-9520-904D197CE6EF}" destId="{EB649426-5320-42A7-A97B-652F8189962F}" srcOrd="4" destOrd="0" presId="urn:microsoft.com/office/officeart/2008/layout/LinedList"/>
    <dgm:cxn modelId="{DA9E0793-17B4-4178-8E26-38442DD6E718}" type="presParOf" srcId="{FD61C87C-20A2-44FD-9520-904D197CE6EF}" destId="{4BE7CC1B-DE79-43B3-AEC8-FC9E9C99F947}" srcOrd="5" destOrd="0" presId="urn:microsoft.com/office/officeart/2008/layout/LinedList"/>
    <dgm:cxn modelId="{B6233E0E-00AE-47DB-8CA2-608986E45750}" type="presParOf" srcId="{4BE7CC1B-DE79-43B3-AEC8-FC9E9C99F947}" destId="{E5088CBD-190B-4CBA-A704-B548D627A65C}" srcOrd="0" destOrd="0" presId="urn:microsoft.com/office/officeart/2008/layout/LinedList"/>
    <dgm:cxn modelId="{9DA9513A-5B0F-4BFB-A474-965827D8CB68}" type="presParOf" srcId="{4BE7CC1B-DE79-43B3-AEC8-FC9E9C99F947}" destId="{2D326F90-7293-42D4-A459-FE8BAA809711}" srcOrd="1" destOrd="0" presId="urn:microsoft.com/office/officeart/2008/layout/LinedList"/>
    <dgm:cxn modelId="{E915F661-20F1-43FB-A4F1-5E4392DFFA7B}" type="presParOf" srcId="{FD61C87C-20A2-44FD-9520-904D197CE6EF}" destId="{BE8341B6-CBC7-44AC-A69B-6E977CDF6146}" srcOrd="6" destOrd="0" presId="urn:microsoft.com/office/officeart/2008/layout/LinedList"/>
    <dgm:cxn modelId="{82620446-D499-468E-9254-51426D144AB2}" type="presParOf" srcId="{FD61C87C-20A2-44FD-9520-904D197CE6EF}" destId="{3639A703-2DE3-4C16-A3CA-DA817CC7266D}" srcOrd="7" destOrd="0" presId="urn:microsoft.com/office/officeart/2008/layout/LinedList"/>
    <dgm:cxn modelId="{F15CF668-E223-4109-BBE9-9C5506F59836}" type="presParOf" srcId="{3639A703-2DE3-4C16-A3CA-DA817CC7266D}" destId="{2C49F5D6-809D-4CD3-A649-8F19CB48C5BE}" srcOrd="0" destOrd="0" presId="urn:microsoft.com/office/officeart/2008/layout/LinedList"/>
    <dgm:cxn modelId="{93649E98-58CA-4188-8479-22EF73C6C7A3}" type="presParOf" srcId="{3639A703-2DE3-4C16-A3CA-DA817CC7266D}" destId="{A366BBF2-F41E-4C52-86AE-901E91CF6BE3}" srcOrd="1" destOrd="0" presId="urn:microsoft.com/office/officeart/2008/layout/LinedList"/>
    <dgm:cxn modelId="{4589BF49-FD4B-427E-87B8-D2912BF2BF49}" type="presParOf" srcId="{FD61C87C-20A2-44FD-9520-904D197CE6EF}" destId="{5E510ED6-B9B1-4D0E-AD11-224ADF505DF1}" srcOrd="8" destOrd="0" presId="urn:microsoft.com/office/officeart/2008/layout/LinedList"/>
    <dgm:cxn modelId="{604A5901-D082-4585-B56C-623F6042D93E}" type="presParOf" srcId="{FD61C87C-20A2-44FD-9520-904D197CE6EF}" destId="{92AD97E6-B5A2-4808-9FEF-0996889A9382}" srcOrd="9" destOrd="0" presId="urn:microsoft.com/office/officeart/2008/layout/LinedList"/>
    <dgm:cxn modelId="{5B374253-392E-4BD7-B950-FF6BA48652EB}" type="presParOf" srcId="{92AD97E6-B5A2-4808-9FEF-0996889A9382}" destId="{C91CE871-5977-44AA-888B-E26F847AB1BB}" srcOrd="0" destOrd="0" presId="urn:microsoft.com/office/officeart/2008/layout/LinedList"/>
    <dgm:cxn modelId="{63932DE3-9316-4737-9D69-35B5BEA98013}" type="presParOf" srcId="{92AD97E6-B5A2-4808-9FEF-0996889A9382}" destId="{0B8DFC20-A4F8-4433-9EFE-F6CA20BFBB70}"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1629927-F3B9-4D22-A565-0363C35B4089}" type="doc">
      <dgm:prSet loTypeId="urn:microsoft.com/office/officeart/2008/layout/LinedList" loCatId="list" qsTypeId="urn:microsoft.com/office/officeart/2005/8/quickstyle/simple1" qsCatId="simple" csTypeId="urn:microsoft.com/office/officeart/2005/8/colors/accent4_2" csCatId="accent4"/>
      <dgm:spPr/>
      <dgm:t>
        <a:bodyPr/>
        <a:lstStyle/>
        <a:p>
          <a:endParaRPr lang="en-US"/>
        </a:p>
      </dgm:t>
    </dgm:pt>
    <dgm:pt modelId="{4681865E-ACC4-4B3B-8BB4-F4854DA932A0}">
      <dgm:prSet custT="1"/>
      <dgm:spPr/>
      <dgm:t>
        <a:bodyPr/>
        <a:lstStyle/>
        <a:p>
          <a:pPr algn="ctr"/>
          <a:r>
            <a:rPr lang="fr-FR" sz="2000" i="1" dirty="0"/>
            <a:t>Instruction de la Congrégation pour le culte divin</a:t>
          </a:r>
          <a:r>
            <a:rPr lang="fr-FR" sz="2000" dirty="0"/>
            <a:t> (2001)</a:t>
          </a:r>
          <a:endParaRPr lang="en-US" sz="2000" dirty="0"/>
        </a:p>
      </dgm:t>
    </dgm:pt>
    <dgm:pt modelId="{793F7F29-455D-4ACB-A831-5C6DACCBBF64}" type="parTrans" cxnId="{D72D844E-6176-4454-AC73-32F000973F91}">
      <dgm:prSet/>
      <dgm:spPr/>
      <dgm:t>
        <a:bodyPr/>
        <a:lstStyle/>
        <a:p>
          <a:endParaRPr lang="en-US"/>
        </a:p>
      </dgm:t>
    </dgm:pt>
    <dgm:pt modelId="{FB962869-1C9E-48CA-B8D7-255CF5FFE995}" type="sibTrans" cxnId="{D72D844E-6176-4454-AC73-32F000973F91}">
      <dgm:prSet/>
      <dgm:spPr/>
      <dgm:t>
        <a:bodyPr/>
        <a:lstStyle/>
        <a:p>
          <a:endParaRPr lang="en-US"/>
        </a:p>
      </dgm:t>
    </dgm:pt>
    <dgm:pt modelId="{F9D92A11-8C3E-4EAB-8730-76EB66729010}">
      <dgm:prSet custT="1"/>
      <dgm:spPr/>
      <dgm:t>
        <a:bodyPr/>
        <a:lstStyle/>
        <a:p>
          <a:r>
            <a:rPr lang="fr-FR" sz="2000" dirty="0"/>
            <a:t>On doit prêter attention en premier lieu au principe suivant lequel la traduction des textes de la Liturgie romaine n’est pas une œuvre de créativité, mais qu’il s’agit plutôt de rendre de façon fidèle et exacte le texte original dans une langue vernaculaire. </a:t>
          </a:r>
          <a:endParaRPr lang="en-US" sz="2000" dirty="0"/>
        </a:p>
      </dgm:t>
    </dgm:pt>
    <dgm:pt modelId="{CF51E884-48F2-4A0F-B092-AEB5A2E2ADB0}" type="parTrans" cxnId="{BC17FF16-E6FF-49B3-A4EE-A309B902D420}">
      <dgm:prSet/>
      <dgm:spPr/>
      <dgm:t>
        <a:bodyPr/>
        <a:lstStyle/>
        <a:p>
          <a:endParaRPr lang="en-US"/>
        </a:p>
      </dgm:t>
    </dgm:pt>
    <dgm:pt modelId="{3A2D31FD-9AA0-465A-9C92-A575B840158A}" type="sibTrans" cxnId="{BC17FF16-E6FF-49B3-A4EE-A309B902D420}">
      <dgm:prSet/>
      <dgm:spPr/>
      <dgm:t>
        <a:bodyPr/>
        <a:lstStyle/>
        <a:p>
          <a:endParaRPr lang="en-US"/>
        </a:p>
      </dgm:t>
    </dgm:pt>
    <dgm:pt modelId="{CF3AD621-E256-4B5C-B65A-88977BE1FE7C}">
      <dgm:prSet custT="1"/>
      <dgm:spPr/>
      <dgm:t>
        <a:bodyPr/>
        <a:lstStyle/>
        <a:p>
          <a:r>
            <a:rPr lang="fr-FR" sz="2000" dirty="0"/>
            <a:t>Il est nécessaire que le texte original ou primitif soit, autant que possible, intégralement et très précisément traduit, c’est-à-dire sans omission ni ajout, par rapport au contenu; </a:t>
          </a:r>
          <a:endParaRPr lang="en-US" sz="2000" dirty="0"/>
        </a:p>
      </dgm:t>
    </dgm:pt>
    <dgm:pt modelId="{A084E8A2-BEC0-4410-AFF2-35AF1C854A43}" type="parTrans" cxnId="{9DDC9E40-C038-4E93-8C4C-192E7B773ADB}">
      <dgm:prSet/>
      <dgm:spPr/>
      <dgm:t>
        <a:bodyPr/>
        <a:lstStyle/>
        <a:p>
          <a:endParaRPr lang="en-US"/>
        </a:p>
      </dgm:t>
    </dgm:pt>
    <dgm:pt modelId="{89A08AF3-9B6E-4C42-9316-F50DC4A4C76F}" type="sibTrans" cxnId="{9DDC9E40-C038-4E93-8C4C-192E7B773ADB}">
      <dgm:prSet/>
      <dgm:spPr/>
      <dgm:t>
        <a:bodyPr/>
        <a:lstStyle/>
        <a:p>
          <a:endParaRPr lang="en-US"/>
        </a:p>
      </dgm:t>
    </dgm:pt>
    <dgm:pt modelId="{69BC47B6-3641-488D-B4E7-3FD34BA1211A}">
      <dgm:prSet custT="1"/>
      <dgm:spPr/>
      <dgm:t>
        <a:bodyPr/>
        <a:lstStyle/>
        <a:p>
          <a:r>
            <a:rPr lang="fr-FR" sz="2000" dirty="0"/>
            <a:t>il importe que toute adaptation au caractère propre et au génie des diverses langues vernaculaires soit réalisée sobrement et avec prudence (article 20)</a:t>
          </a:r>
          <a:endParaRPr lang="en-US" sz="2000" dirty="0"/>
        </a:p>
      </dgm:t>
    </dgm:pt>
    <dgm:pt modelId="{E301C881-7CB1-4008-A89E-B34CC744287D}" type="parTrans" cxnId="{AEDFE1DF-B5FF-48A4-9B01-981C22A377BD}">
      <dgm:prSet/>
      <dgm:spPr/>
      <dgm:t>
        <a:bodyPr/>
        <a:lstStyle/>
        <a:p>
          <a:endParaRPr lang="en-US"/>
        </a:p>
      </dgm:t>
    </dgm:pt>
    <dgm:pt modelId="{013B85B4-B30C-4BED-909B-F7F99577E306}" type="sibTrans" cxnId="{AEDFE1DF-B5FF-48A4-9B01-981C22A377BD}">
      <dgm:prSet/>
      <dgm:spPr/>
      <dgm:t>
        <a:bodyPr/>
        <a:lstStyle/>
        <a:p>
          <a:endParaRPr lang="en-US"/>
        </a:p>
      </dgm:t>
    </dgm:pt>
    <dgm:pt modelId="{6892E761-24FB-4416-888E-5E1290818114}" type="pres">
      <dgm:prSet presAssocID="{A1629927-F3B9-4D22-A565-0363C35B4089}" presName="vert0" presStyleCnt="0">
        <dgm:presLayoutVars>
          <dgm:dir/>
          <dgm:animOne val="branch"/>
          <dgm:animLvl val="lvl"/>
        </dgm:presLayoutVars>
      </dgm:prSet>
      <dgm:spPr/>
      <dgm:t>
        <a:bodyPr/>
        <a:lstStyle/>
        <a:p>
          <a:endParaRPr lang="fr-FR"/>
        </a:p>
      </dgm:t>
    </dgm:pt>
    <dgm:pt modelId="{C2965DD4-FCE2-46D7-8B24-03648B5D403D}" type="pres">
      <dgm:prSet presAssocID="{4681865E-ACC4-4B3B-8BB4-F4854DA932A0}" presName="thickLine" presStyleLbl="alignNode1" presStyleIdx="0" presStyleCnt="4"/>
      <dgm:spPr/>
    </dgm:pt>
    <dgm:pt modelId="{D1B91E86-589A-40B9-B955-2CCF4E81E174}" type="pres">
      <dgm:prSet presAssocID="{4681865E-ACC4-4B3B-8BB4-F4854DA932A0}" presName="horz1" presStyleCnt="0"/>
      <dgm:spPr/>
    </dgm:pt>
    <dgm:pt modelId="{E466BAB5-F39B-4801-937B-3931EB2607CA}" type="pres">
      <dgm:prSet presAssocID="{4681865E-ACC4-4B3B-8BB4-F4854DA932A0}" presName="tx1" presStyleLbl="revTx" presStyleIdx="0" presStyleCnt="4"/>
      <dgm:spPr/>
      <dgm:t>
        <a:bodyPr/>
        <a:lstStyle/>
        <a:p>
          <a:endParaRPr lang="fr-FR"/>
        </a:p>
      </dgm:t>
    </dgm:pt>
    <dgm:pt modelId="{FA6A1B58-CE00-4813-9309-D454FB4CF4EF}" type="pres">
      <dgm:prSet presAssocID="{4681865E-ACC4-4B3B-8BB4-F4854DA932A0}" presName="vert1" presStyleCnt="0"/>
      <dgm:spPr/>
    </dgm:pt>
    <dgm:pt modelId="{56A31B53-2567-4BAC-B530-C57FA17FCAC2}" type="pres">
      <dgm:prSet presAssocID="{F9D92A11-8C3E-4EAB-8730-76EB66729010}" presName="thickLine" presStyleLbl="alignNode1" presStyleIdx="1" presStyleCnt="4"/>
      <dgm:spPr/>
    </dgm:pt>
    <dgm:pt modelId="{BAA242CF-623E-41E2-959F-B17974435EDC}" type="pres">
      <dgm:prSet presAssocID="{F9D92A11-8C3E-4EAB-8730-76EB66729010}" presName="horz1" presStyleCnt="0"/>
      <dgm:spPr/>
    </dgm:pt>
    <dgm:pt modelId="{6D20C087-7C60-406A-B65E-8555972EEE2C}" type="pres">
      <dgm:prSet presAssocID="{F9D92A11-8C3E-4EAB-8730-76EB66729010}" presName="tx1" presStyleLbl="revTx" presStyleIdx="1" presStyleCnt="4"/>
      <dgm:spPr/>
      <dgm:t>
        <a:bodyPr/>
        <a:lstStyle/>
        <a:p>
          <a:endParaRPr lang="fr-FR"/>
        </a:p>
      </dgm:t>
    </dgm:pt>
    <dgm:pt modelId="{6A688DF6-90A8-47BB-A768-25558595D554}" type="pres">
      <dgm:prSet presAssocID="{F9D92A11-8C3E-4EAB-8730-76EB66729010}" presName="vert1" presStyleCnt="0"/>
      <dgm:spPr/>
    </dgm:pt>
    <dgm:pt modelId="{3AEEE898-5EFA-4042-8557-930D50A234AC}" type="pres">
      <dgm:prSet presAssocID="{CF3AD621-E256-4B5C-B65A-88977BE1FE7C}" presName="thickLine" presStyleLbl="alignNode1" presStyleIdx="2" presStyleCnt="4"/>
      <dgm:spPr/>
    </dgm:pt>
    <dgm:pt modelId="{C3BDDD27-F4BC-4328-8A34-C347E3CC6FE6}" type="pres">
      <dgm:prSet presAssocID="{CF3AD621-E256-4B5C-B65A-88977BE1FE7C}" presName="horz1" presStyleCnt="0"/>
      <dgm:spPr/>
    </dgm:pt>
    <dgm:pt modelId="{A9E1FAA2-86C9-48BF-87E2-EC908B2D3C23}" type="pres">
      <dgm:prSet presAssocID="{CF3AD621-E256-4B5C-B65A-88977BE1FE7C}" presName="tx1" presStyleLbl="revTx" presStyleIdx="2" presStyleCnt="4"/>
      <dgm:spPr/>
      <dgm:t>
        <a:bodyPr/>
        <a:lstStyle/>
        <a:p>
          <a:endParaRPr lang="fr-FR"/>
        </a:p>
      </dgm:t>
    </dgm:pt>
    <dgm:pt modelId="{58C736B8-3431-48DC-8EC8-E679537D8D37}" type="pres">
      <dgm:prSet presAssocID="{CF3AD621-E256-4B5C-B65A-88977BE1FE7C}" presName="vert1" presStyleCnt="0"/>
      <dgm:spPr/>
    </dgm:pt>
    <dgm:pt modelId="{ED5FEFFF-5F99-4BB1-8CCE-454920BCECD0}" type="pres">
      <dgm:prSet presAssocID="{69BC47B6-3641-488D-B4E7-3FD34BA1211A}" presName="thickLine" presStyleLbl="alignNode1" presStyleIdx="3" presStyleCnt="4"/>
      <dgm:spPr/>
    </dgm:pt>
    <dgm:pt modelId="{E8CF05B0-2CDE-4B38-9507-89F0E8521757}" type="pres">
      <dgm:prSet presAssocID="{69BC47B6-3641-488D-B4E7-3FD34BA1211A}" presName="horz1" presStyleCnt="0"/>
      <dgm:spPr/>
    </dgm:pt>
    <dgm:pt modelId="{61E053C2-6DC1-4F2B-A41D-910D1705AE98}" type="pres">
      <dgm:prSet presAssocID="{69BC47B6-3641-488D-B4E7-3FD34BA1211A}" presName="tx1" presStyleLbl="revTx" presStyleIdx="3" presStyleCnt="4"/>
      <dgm:spPr/>
      <dgm:t>
        <a:bodyPr/>
        <a:lstStyle/>
        <a:p>
          <a:endParaRPr lang="fr-FR"/>
        </a:p>
      </dgm:t>
    </dgm:pt>
    <dgm:pt modelId="{F987A566-6355-424B-9629-F712F3B253AC}" type="pres">
      <dgm:prSet presAssocID="{69BC47B6-3641-488D-B4E7-3FD34BA1211A}" presName="vert1" presStyleCnt="0"/>
      <dgm:spPr/>
    </dgm:pt>
  </dgm:ptLst>
  <dgm:cxnLst>
    <dgm:cxn modelId="{AEDFE1DF-B5FF-48A4-9B01-981C22A377BD}" srcId="{A1629927-F3B9-4D22-A565-0363C35B4089}" destId="{69BC47B6-3641-488D-B4E7-3FD34BA1211A}" srcOrd="3" destOrd="0" parTransId="{E301C881-7CB1-4008-A89E-B34CC744287D}" sibTransId="{013B85B4-B30C-4BED-909B-F7F99577E306}"/>
    <dgm:cxn modelId="{ECDCD71B-C408-482F-AD45-91C09A601C7D}" type="presOf" srcId="{CF3AD621-E256-4B5C-B65A-88977BE1FE7C}" destId="{A9E1FAA2-86C9-48BF-87E2-EC908B2D3C23}" srcOrd="0" destOrd="0" presId="urn:microsoft.com/office/officeart/2008/layout/LinedList"/>
    <dgm:cxn modelId="{5DA648E9-62FC-4C19-816E-43451FAEB613}" type="presOf" srcId="{4681865E-ACC4-4B3B-8BB4-F4854DA932A0}" destId="{E466BAB5-F39B-4801-937B-3931EB2607CA}" srcOrd="0" destOrd="0" presId="urn:microsoft.com/office/officeart/2008/layout/LinedList"/>
    <dgm:cxn modelId="{9DDC9E40-C038-4E93-8C4C-192E7B773ADB}" srcId="{A1629927-F3B9-4D22-A565-0363C35B4089}" destId="{CF3AD621-E256-4B5C-B65A-88977BE1FE7C}" srcOrd="2" destOrd="0" parTransId="{A084E8A2-BEC0-4410-AFF2-35AF1C854A43}" sibTransId="{89A08AF3-9B6E-4C42-9316-F50DC4A4C76F}"/>
    <dgm:cxn modelId="{4572BD42-9D64-49D5-97DB-79CA1D93D907}" type="presOf" srcId="{69BC47B6-3641-488D-B4E7-3FD34BA1211A}" destId="{61E053C2-6DC1-4F2B-A41D-910D1705AE98}" srcOrd="0" destOrd="0" presId="urn:microsoft.com/office/officeart/2008/layout/LinedList"/>
    <dgm:cxn modelId="{FDBA1008-82D4-4DBB-B7F0-82E246731D84}" type="presOf" srcId="{A1629927-F3B9-4D22-A565-0363C35B4089}" destId="{6892E761-24FB-4416-888E-5E1290818114}" srcOrd="0" destOrd="0" presId="urn:microsoft.com/office/officeart/2008/layout/LinedList"/>
    <dgm:cxn modelId="{BC17FF16-E6FF-49B3-A4EE-A309B902D420}" srcId="{A1629927-F3B9-4D22-A565-0363C35B4089}" destId="{F9D92A11-8C3E-4EAB-8730-76EB66729010}" srcOrd="1" destOrd="0" parTransId="{CF51E884-48F2-4A0F-B092-AEB5A2E2ADB0}" sibTransId="{3A2D31FD-9AA0-465A-9C92-A575B840158A}"/>
    <dgm:cxn modelId="{7E05F967-7FAD-49AF-B44B-2E74A7FD780A}" type="presOf" srcId="{F9D92A11-8C3E-4EAB-8730-76EB66729010}" destId="{6D20C087-7C60-406A-B65E-8555972EEE2C}" srcOrd="0" destOrd="0" presId="urn:microsoft.com/office/officeart/2008/layout/LinedList"/>
    <dgm:cxn modelId="{D72D844E-6176-4454-AC73-32F000973F91}" srcId="{A1629927-F3B9-4D22-A565-0363C35B4089}" destId="{4681865E-ACC4-4B3B-8BB4-F4854DA932A0}" srcOrd="0" destOrd="0" parTransId="{793F7F29-455D-4ACB-A831-5C6DACCBBF64}" sibTransId="{FB962869-1C9E-48CA-B8D7-255CF5FFE995}"/>
    <dgm:cxn modelId="{724858B4-6496-40EE-95CD-0257FA06FB28}" type="presParOf" srcId="{6892E761-24FB-4416-888E-5E1290818114}" destId="{C2965DD4-FCE2-46D7-8B24-03648B5D403D}" srcOrd="0" destOrd="0" presId="urn:microsoft.com/office/officeart/2008/layout/LinedList"/>
    <dgm:cxn modelId="{AD991470-C506-4F0A-88E3-0F3C668D65F4}" type="presParOf" srcId="{6892E761-24FB-4416-888E-5E1290818114}" destId="{D1B91E86-589A-40B9-B955-2CCF4E81E174}" srcOrd="1" destOrd="0" presId="urn:microsoft.com/office/officeart/2008/layout/LinedList"/>
    <dgm:cxn modelId="{62B02D59-5E5E-4988-A518-9ADBA3724D1B}" type="presParOf" srcId="{D1B91E86-589A-40B9-B955-2CCF4E81E174}" destId="{E466BAB5-F39B-4801-937B-3931EB2607CA}" srcOrd="0" destOrd="0" presId="urn:microsoft.com/office/officeart/2008/layout/LinedList"/>
    <dgm:cxn modelId="{8E462665-A55C-4B6E-8FDD-61D7F8D8A2A0}" type="presParOf" srcId="{D1B91E86-589A-40B9-B955-2CCF4E81E174}" destId="{FA6A1B58-CE00-4813-9309-D454FB4CF4EF}" srcOrd="1" destOrd="0" presId="urn:microsoft.com/office/officeart/2008/layout/LinedList"/>
    <dgm:cxn modelId="{7AF4718B-79BD-4E7A-AAA2-7DE918B34207}" type="presParOf" srcId="{6892E761-24FB-4416-888E-5E1290818114}" destId="{56A31B53-2567-4BAC-B530-C57FA17FCAC2}" srcOrd="2" destOrd="0" presId="urn:microsoft.com/office/officeart/2008/layout/LinedList"/>
    <dgm:cxn modelId="{48387905-9C7B-4DFC-BAE6-8FE10E2C1B31}" type="presParOf" srcId="{6892E761-24FB-4416-888E-5E1290818114}" destId="{BAA242CF-623E-41E2-959F-B17974435EDC}" srcOrd="3" destOrd="0" presId="urn:microsoft.com/office/officeart/2008/layout/LinedList"/>
    <dgm:cxn modelId="{A8F02377-C78E-4106-93C8-BC4BF1AB959B}" type="presParOf" srcId="{BAA242CF-623E-41E2-959F-B17974435EDC}" destId="{6D20C087-7C60-406A-B65E-8555972EEE2C}" srcOrd="0" destOrd="0" presId="urn:microsoft.com/office/officeart/2008/layout/LinedList"/>
    <dgm:cxn modelId="{5757ECDE-455E-4C11-88B9-843B1C708689}" type="presParOf" srcId="{BAA242CF-623E-41E2-959F-B17974435EDC}" destId="{6A688DF6-90A8-47BB-A768-25558595D554}" srcOrd="1" destOrd="0" presId="urn:microsoft.com/office/officeart/2008/layout/LinedList"/>
    <dgm:cxn modelId="{AE1DF078-80F5-43D0-86C8-86720F478B36}" type="presParOf" srcId="{6892E761-24FB-4416-888E-5E1290818114}" destId="{3AEEE898-5EFA-4042-8557-930D50A234AC}" srcOrd="4" destOrd="0" presId="urn:microsoft.com/office/officeart/2008/layout/LinedList"/>
    <dgm:cxn modelId="{F5E7DA41-ADDA-4656-8ABA-5BB6A9519751}" type="presParOf" srcId="{6892E761-24FB-4416-888E-5E1290818114}" destId="{C3BDDD27-F4BC-4328-8A34-C347E3CC6FE6}" srcOrd="5" destOrd="0" presId="urn:microsoft.com/office/officeart/2008/layout/LinedList"/>
    <dgm:cxn modelId="{CC222017-BED0-46B3-8404-0461BF08549D}" type="presParOf" srcId="{C3BDDD27-F4BC-4328-8A34-C347E3CC6FE6}" destId="{A9E1FAA2-86C9-48BF-87E2-EC908B2D3C23}" srcOrd="0" destOrd="0" presId="urn:microsoft.com/office/officeart/2008/layout/LinedList"/>
    <dgm:cxn modelId="{8A21E4C7-AD1A-417C-8591-AF0E26512855}" type="presParOf" srcId="{C3BDDD27-F4BC-4328-8A34-C347E3CC6FE6}" destId="{58C736B8-3431-48DC-8EC8-E679537D8D37}" srcOrd="1" destOrd="0" presId="urn:microsoft.com/office/officeart/2008/layout/LinedList"/>
    <dgm:cxn modelId="{E68BA0D3-1751-407E-919D-5B4FFCA93DAE}" type="presParOf" srcId="{6892E761-24FB-4416-888E-5E1290818114}" destId="{ED5FEFFF-5F99-4BB1-8CCE-454920BCECD0}" srcOrd="6" destOrd="0" presId="urn:microsoft.com/office/officeart/2008/layout/LinedList"/>
    <dgm:cxn modelId="{E35A56D2-1AB5-441A-AFEC-250483DBD86B}" type="presParOf" srcId="{6892E761-24FB-4416-888E-5E1290818114}" destId="{E8CF05B0-2CDE-4B38-9507-89F0E8521757}" srcOrd="7" destOrd="0" presId="urn:microsoft.com/office/officeart/2008/layout/LinedList"/>
    <dgm:cxn modelId="{FD7D99D3-E0DE-4009-9A6B-05EAD7EC5E19}" type="presParOf" srcId="{E8CF05B0-2CDE-4B38-9507-89F0E8521757}" destId="{61E053C2-6DC1-4F2B-A41D-910D1705AE98}" srcOrd="0" destOrd="0" presId="urn:microsoft.com/office/officeart/2008/layout/LinedList"/>
    <dgm:cxn modelId="{9C074B5F-931E-4800-B826-A51241078E3C}" type="presParOf" srcId="{E8CF05B0-2CDE-4B38-9507-89F0E8521757}" destId="{F987A566-6355-424B-9629-F712F3B253AC}"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35780F-08CD-4DE1-B706-06AB3BF78970}">
      <dsp:nvSpPr>
        <dsp:cNvPr id="0" name=""/>
        <dsp:cNvSpPr/>
      </dsp:nvSpPr>
      <dsp:spPr>
        <a:xfrm>
          <a:off x="0" y="2691"/>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007A9DF-AFA1-4581-9B70-2660F41509FD}">
      <dsp:nvSpPr>
        <dsp:cNvPr id="0" name=""/>
        <dsp:cNvSpPr/>
      </dsp:nvSpPr>
      <dsp:spPr>
        <a:xfrm>
          <a:off x="0" y="2691"/>
          <a:ext cx="6492875" cy="18358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fr-FR" sz="2000" kern="1200" dirty="0"/>
            <a:t>Il existait autrefois plusieurs formulaires de prières pour la messe. En 1570, le pape Saint Pie V les a unifiés en promulguant le « Missel Romain », en application du concile de Trente. Ce missel en latin a été répandu universellement dans toute l’Eglise Catholique.</a:t>
          </a:r>
          <a:endParaRPr lang="en-US" sz="2000" kern="1200" dirty="0"/>
        </a:p>
      </dsp:txBody>
      <dsp:txXfrm>
        <a:off x="0" y="2691"/>
        <a:ext cx="6492875" cy="1835865"/>
      </dsp:txXfrm>
    </dsp:sp>
    <dsp:sp modelId="{3880A035-6B03-4731-A7E5-001811829B63}">
      <dsp:nvSpPr>
        <dsp:cNvPr id="0" name=""/>
        <dsp:cNvSpPr/>
      </dsp:nvSpPr>
      <dsp:spPr>
        <a:xfrm>
          <a:off x="0" y="1838557"/>
          <a:ext cx="6492875" cy="0"/>
        </a:xfrm>
        <a:prstGeom prst="line">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CE24528-EBF9-46BE-B360-96B6C74558E7}">
      <dsp:nvSpPr>
        <dsp:cNvPr id="0" name=""/>
        <dsp:cNvSpPr/>
      </dsp:nvSpPr>
      <dsp:spPr>
        <a:xfrm>
          <a:off x="0" y="1838557"/>
          <a:ext cx="6492875" cy="18358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fr-FR" sz="2000" kern="1200" dirty="0"/>
            <a:t>A la fin du 19</a:t>
          </a:r>
          <a:r>
            <a:rPr lang="fr-FR" sz="2000" kern="1200" baseline="30000" dirty="0"/>
            <a:t>ème</a:t>
          </a:r>
          <a:r>
            <a:rPr lang="fr-FR" sz="2000" kern="1200" dirty="0"/>
            <a:t> siècle, un mouvement liturgique a vu le jour, en vue de réviser et d’enrichir les formules du Missel Romain. La rénovation a été commencée par le pape Pie XII, avec la restauration de la veillée pascale et de la Semaine Sainte, qui constitua la première étape de l’adaptation du Missel Romain aux besoins de notre époque.</a:t>
          </a:r>
        </a:p>
        <a:p>
          <a:pPr lvl="0" algn="l" defTabSz="889000">
            <a:lnSpc>
              <a:spcPct val="90000"/>
            </a:lnSpc>
            <a:spcBef>
              <a:spcPct val="0"/>
            </a:spcBef>
            <a:spcAft>
              <a:spcPct val="35000"/>
            </a:spcAft>
          </a:pPr>
          <a:endParaRPr lang="fr-FR" sz="2000" kern="1200" dirty="0"/>
        </a:p>
        <a:p>
          <a:pPr lvl="0" algn="l" defTabSz="889000">
            <a:lnSpc>
              <a:spcPct val="90000"/>
            </a:lnSpc>
            <a:spcBef>
              <a:spcPct val="0"/>
            </a:spcBef>
            <a:spcAft>
              <a:spcPct val="35000"/>
            </a:spcAft>
          </a:pPr>
          <a:endParaRPr lang="fr-FR" sz="2000" kern="1200" dirty="0"/>
        </a:p>
        <a:p>
          <a:pPr lvl="0" algn="l" defTabSz="889000">
            <a:lnSpc>
              <a:spcPct val="90000"/>
            </a:lnSpc>
            <a:spcBef>
              <a:spcPct val="0"/>
            </a:spcBef>
            <a:spcAft>
              <a:spcPct val="35000"/>
            </a:spcAft>
          </a:pPr>
          <a:endParaRPr lang="fr-FR" sz="2000" kern="1200" dirty="0"/>
        </a:p>
        <a:p>
          <a:pPr lvl="0" algn="l" defTabSz="889000">
            <a:lnSpc>
              <a:spcPct val="90000"/>
            </a:lnSpc>
            <a:spcBef>
              <a:spcPct val="0"/>
            </a:spcBef>
            <a:spcAft>
              <a:spcPct val="35000"/>
            </a:spcAft>
          </a:pPr>
          <a:endParaRPr lang="fr-FR" sz="2000" kern="1200" dirty="0"/>
        </a:p>
        <a:p>
          <a:pPr lvl="0" algn="l" defTabSz="889000">
            <a:lnSpc>
              <a:spcPct val="90000"/>
            </a:lnSpc>
            <a:spcBef>
              <a:spcPct val="0"/>
            </a:spcBef>
            <a:spcAft>
              <a:spcPct val="35000"/>
            </a:spcAft>
          </a:pPr>
          <a:endParaRPr lang="en-US" sz="2000" kern="1200" dirty="0"/>
        </a:p>
      </dsp:txBody>
      <dsp:txXfrm>
        <a:off x="0" y="1838557"/>
        <a:ext cx="6492875" cy="1835865"/>
      </dsp:txXfrm>
    </dsp:sp>
    <dsp:sp modelId="{4205DA5D-02D9-4F24-B5CE-158CB130E21A}">
      <dsp:nvSpPr>
        <dsp:cNvPr id="0" name=""/>
        <dsp:cNvSpPr/>
      </dsp:nvSpPr>
      <dsp:spPr>
        <a:xfrm>
          <a:off x="0" y="3674423"/>
          <a:ext cx="6492875"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5AA4D57-E5C5-4CA0-9CCD-2B96D2367AFD}">
      <dsp:nvSpPr>
        <dsp:cNvPr id="0" name=""/>
        <dsp:cNvSpPr/>
      </dsp:nvSpPr>
      <dsp:spPr>
        <a:xfrm>
          <a:off x="0" y="3674423"/>
          <a:ext cx="6492875" cy="18358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endParaRPr lang="fr-FR" sz="2000" kern="1200" dirty="0"/>
        </a:p>
        <a:p>
          <a:pPr lvl="0" algn="l" defTabSz="889000">
            <a:lnSpc>
              <a:spcPct val="90000"/>
            </a:lnSpc>
            <a:spcBef>
              <a:spcPct val="0"/>
            </a:spcBef>
            <a:spcAft>
              <a:spcPct val="35000"/>
            </a:spcAft>
          </a:pPr>
          <a:r>
            <a:rPr lang="fr-FR" sz="2000" kern="1200" dirty="0"/>
            <a:t>Le IIème Concile </a:t>
          </a:r>
          <a:r>
            <a:rPr lang="fr-FR" sz="2000" kern="1200" dirty="0" err="1"/>
            <a:t>Oecuménique</a:t>
          </a:r>
          <a:r>
            <a:rPr lang="fr-FR" sz="2000" kern="1200" dirty="0"/>
            <a:t> du Vatican a établi dans la Constitution « </a:t>
          </a:r>
          <a:r>
            <a:rPr lang="fr-FR" sz="2000" kern="1200" dirty="0" err="1"/>
            <a:t>Sacrosanctum</a:t>
          </a:r>
          <a:r>
            <a:rPr lang="fr-FR" sz="2000" kern="1200" dirty="0"/>
            <a:t> </a:t>
          </a:r>
          <a:r>
            <a:rPr lang="fr-FR" sz="2000" kern="1200" dirty="0" err="1"/>
            <a:t>Concilium</a:t>
          </a:r>
          <a:r>
            <a:rPr lang="fr-FR" sz="2000" kern="1200" dirty="0"/>
            <a:t> » les bases de la révision générale du Missel Romain: en déclarant que les textes et les rites doivent être organisés de telle sorte que soit facilitée la participation pieuse et active des fidèles. </a:t>
          </a:r>
          <a:endParaRPr lang="en-US" sz="2000" kern="1200" dirty="0"/>
        </a:p>
      </dsp:txBody>
      <dsp:txXfrm>
        <a:off x="0" y="3674423"/>
        <a:ext cx="6492875" cy="183586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EB93FA-C448-4614-8BB3-737C19353E52}">
      <dsp:nvSpPr>
        <dsp:cNvPr id="0" name=""/>
        <dsp:cNvSpPr/>
      </dsp:nvSpPr>
      <dsp:spPr>
        <a:xfrm>
          <a:off x="0" y="0"/>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BAF9C5E-C8A2-4CB1-86E2-652ABE7825D7}">
      <dsp:nvSpPr>
        <dsp:cNvPr id="0" name=""/>
        <dsp:cNvSpPr/>
      </dsp:nvSpPr>
      <dsp:spPr>
        <a:xfrm>
          <a:off x="0" y="0"/>
          <a:ext cx="6492875" cy="14021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fr-FR" sz="1800" kern="1200" dirty="0"/>
            <a:t>La première édition « typique » (en latin) du Missel Romain réformé selon les prescriptions de Vatican II date de 1969. Deux autres ont suivi en 1975 et 2002. Le présent Missel Romain en français est la traduction de la troisième édition latine de 2002.</a:t>
          </a:r>
          <a:endParaRPr lang="en-US" sz="1800" kern="1200" dirty="0"/>
        </a:p>
      </dsp:txBody>
      <dsp:txXfrm>
        <a:off x="0" y="0"/>
        <a:ext cx="6492875" cy="1402168"/>
      </dsp:txXfrm>
    </dsp:sp>
    <dsp:sp modelId="{BEAD8D07-514E-4132-9A5B-CBC499EDCADF}">
      <dsp:nvSpPr>
        <dsp:cNvPr id="0" name=""/>
        <dsp:cNvSpPr/>
      </dsp:nvSpPr>
      <dsp:spPr>
        <a:xfrm>
          <a:off x="0" y="1402168"/>
          <a:ext cx="649287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5584A19-AEF3-490A-A7F5-673F4C2A8621}">
      <dsp:nvSpPr>
        <dsp:cNvPr id="0" name=""/>
        <dsp:cNvSpPr/>
      </dsp:nvSpPr>
      <dsp:spPr>
        <a:xfrm>
          <a:off x="0" y="1402168"/>
          <a:ext cx="6492875" cy="14021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fr-FR" sz="1800" kern="1200" dirty="0"/>
            <a:t>Ce travail interdisciplinaire a pris plusieurs années. Il a fait l’objet de l’examen des diverses Conférences épiscopales francophones concernées, enfin de la confirmation par la Congrégation du culte divin.</a:t>
          </a:r>
          <a:endParaRPr lang="en-US" sz="1800" kern="1200" dirty="0"/>
        </a:p>
      </dsp:txBody>
      <dsp:txXfrm>
        <a:off x="0" y="1402168"/>
        <a:ext cx="6492875" cy="1402168"/>
      </dsp:txXfrm>
    </dsp:sp>
    <dsp:sp modelId="{F4F971CF-33C2-4FEB-8B4E-6B7C2DB5339D}">
      <dsp:nvSpPr>
        <dsp:cNvPr id="0" name=""/>
        <dsp:cNvSpPr/>
      </dsp:nvSpPr>
      <dsp:spPr>
        <a:xfrm>
          <a:off x="0" y="2804336"/>
          <a:ext cx="6492875"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4AA6C44-987B-4107-BE24-C81EE38F41F0}">
      <dsp:nvSpPr>
        <dsp:cNvPr id="0" name=""/>
        <dsp:cNvSpPr/>
      </dsp:nvSpPr>
      <dsp:spPr>
        <a:xfrm>
          <a:off x="0" y="2804336"/>
          <a:ext cx="6492875" cy="14021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fr-FR" sz="1800" kern="1200" dirty="0"/>
            <a:t>La traduction fait partie essentielle de la transmission de la foi. Les textes de l’Ancien Testament en hébreu ont été traduits en grec (</a:t>
          </a:r>
          <a:r>
            <a:rPr lang="fr-FR" sz="1800" kern="1200" dirty="0" err="1"/>
            <a:t>Septantes</a:t>
          </a:r>
          <a:r>
            <a:rPr lang="fr-FR" sz="1800" kern="1200" dirty="0"/>
            <a:t>); les textes du Nouveau Testament écrits en grec ont été traduits en latin (Vulgate de St Jérôme). La dernière traduction liturgique officielle de la Bible date de 2013.</a:t>
          </a:r>
        </a:p>
        <a:p>
          <a:pPr lvl="0" algn="l" defTabSz="800100">
            <a:lnSpc>
              <a:spcPct val="90000"/>
            </a:lnSpc>
            <a:spcBef>
              <a:spcPct val="0"/>
            </a:spcBef>
            <a:spcAft>
              <a:spcPct val="35000"/>
            </a:spcAft>
          </a:pPr>
          <a:endParaRPr lang="fr-FR" sz="1800" kern="1200" dirty="0"/>
        </a:p>
        <a:p>
          <a:pPr lvl="0" algn="l" defTabSz="800100">
            <a:lnSpc>
              <a:spcPct val="90000"/>
            </a:lnSpc>
            <a:spcBef>
              <a:spcPct val="0"/>
            </a:spcBef>
            <a:spcAft>
              <a:spcPct val="35000"/>
            </a:spcAft>
          </a:pPr>
          <a:endParaRPr lang="fr-FR" sz="1800" kern="1200" dirty="0"/>
        </a:p>
        <a:p>
          <a:pPr lvl="0" algn="l" defTabSz="800100">
            <a:lnSpc>
              <a:spcPct val="90000"/>
            </a:lnSpc>
            <a:spcBef>
              <a:spcPct val="0"/>
            </a:spcBef>
            <a:spcAft>
              <a:spcPct val="35000"/>
            </a:spcAft>
          </a:pPr>
          <a:endParaRPr lang="fr-FR" sz="1800" kern="1200" dirty="0"/>
        </a:p>
        <a:p>
          <a:pPr lvl="0" algn="l" defTabSz="800100">
            <a:lnSpc>
              <a:spcPct val="90000"/>
            </a:lnSpc>
            <a:spcBef>
              <a:spcPct val="0"/>
            </a:spcBef>
            <a:spcAft>
              <a:spcPct val="35000"/>
            </a:spcAft>
          </a:pPr>
          <a:endParaRPr lang="en-US" sz="1800" kern="1200" dirty="0"/>
        </a:p>
      </dsp:txBody>
      <dsp:txXfrm>
        <a:off x="0" y="2804336"/>
        <a:ext cx="6492875" cy="1402168"/>
      </dsp:txXfrm>
    </dsp:sp>
    <dsp:sp modelId="{A52BC82D-14D3-4BC6-A97D-BA6E6824D7EC}">
      <dsp:nvSpPr>
        <dsp:cNvPr id="0" name=""/>
        <dsp:cNvSpPr/>
      </dsp:nvSpPr>
      <dsp:spPr>
        <a:xfrm>
          <a:off x="0" y="4206505"/>
          <a:ext cx="6492875"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489A32D-09E4-4639-9A3B-0149F2DA73FB}">
      <dsp:nvSpPr>
        <dsp:cNvPr id="0" name=""/>
        <dsp:cNvSpPr/>
      </dsp:nvSpPr>
      <dsp:spPr>
        <a:xfrm>
          <a:off x="0" y="4206505"/>
          <a:ext cx="6492875" cy="14021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fr-FR" sz="1800" kern="1200" dirty="0"/>
            <a:t>Le Missel Romain est le texte normatif pour la liturgie eucharistique dans l’Eglise latine: sa traduction doit être aussi soignée que celle de la Parole de Dieu. L’adage Lex </a:t>
          </a:r>
          <a:r>
            <a:rPr lang="fr-FR" sz="1800" kern="1200" dirty="0" err="1"/>
            <a:t>orandi</a:t>
          </a:r>
          <a:r>
            <a:rPr lang="fr-FR" sz="1800" kern="1200" dirty="0"/>
            <a:t> Lex </a:t>
          </a:r>
          <a:r>
            <a:rPr lang="fr-FR" sz="1800" kern="1200" dirty="0" err="1"/>
            <a:t>credendi</a:t>
          </a:r>
          <a:r>
            <a:rPr lang="fr-FR" sz="1800" kern="1200" dirty="0"/>
            <a:t> rappelle que « la règle de la prière doit exprimer la règle de la foi ».</a:t>
          </a:r>
          <a:endParaRPr lang="en-US" sz="1800" kern="1200" dirty="0"/>
        </a:p>
      </dsp:txBody>
      <dsp:txXfrm>
        <a:off x="0" y="4206505"/>
        <a:ext cx="6492875" cy="140216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FB49D8-054B-4A87-8AE2-47ABD0A1FB6B}">
      <dsp:nvSpPr>
        <dsp:cNvPr id="0" name=""/>
        <dsp:cNvSpPr/>
      </dsp:nvSpPr>
      <dsp:spPr>
        <a:xfrm>
          <a:off x="0" y="623"/>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F6CA548-6F1A-42F0-9334-5DF09889F649}">
      <dsp:nvSpPr>
        <dsp:cNvPr id="0" name=""/>
        <dsp:cNvSpPr/>
      </dsp:nvSpPr>
      <dsp:spPr>
        <a:xfrm>
          <a:off x="0" y="623"/>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fr-FR" sz="2000" kern="1200"/>
            <a:t>Introduction: Présentation générale du Missel Romain (PGMR)</a:t>
          </a:r>
          <a:endParaRPr lang="en-US" sz="2000" kern="1200"/>
        </a:p>
      </dsp:txBody>
      <dsp:txXfrm>
        <a:off x="0" y="623"/>
        <a:ext cx="6492875" cy="1020830"/>
      </dsp:txXfrm>
    </dsp:sp>
    <dsp:sp modelId="{5B0DA056-1F1D-4958-804F-7881A016B250}">
      <dsp:nvSpPr>
        <dsp:cNvPr id="0" name=""/>
        <dsp:cNvSpPr/>
      </dsp:nvSpPr>
      <dsp:spPr>
        <a:xfrm>
          <a:off x="0" y="1021453"/>
          <a:ext cx="649287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910DBAC-CC6A-40F2-AF5E-D7C2AF8BDFE5}">
      <dsp:nvSpPr>
        <dsp:cNvPr id="0" name=""/>
        <dsp:cNvSpPr/>
      </dsp:nvSpPr>
      <dsp:spPr>
        <a:xfrm>
          <a:off x="0" y="1021453"/>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fr-FR" sz="2000" kern="1200"/>
            <a:t>Le propre du Temps ou </a:t>
          </a:r>
          <a:r>
            <a:rPr lang="fr-FR" sz="2000" b="1" kern="1200"/>
            <a:t>Temporal</a:t>
          </a:r>
          <a:r>
            <a:rPr lang="fr-FR" sz="2000" kern="1200"/>
            <a:t>: rassemble les oraisons de la messe des 4 temps liturgiques: Avent/Noël/Carême/Pâques/Temps Ordinaire.</a:t>
          </a:r>
          <a:endParaRPr lang="en-US" sz="2000" kern="1200"/>
        </a:p>
      </dsp:txBody>
      <dsp:txXfrm>
        <a:off x="0" y="1021453"/>
        <a:ext cx="6492875" cy="1020830"/>
      </dsp:txXfrm>
    </dsp:sp>
    <dsp:sp modelId="{EB649426-5320-42A7-A97B-652F8189962F}">
      <dsp:nvSpPr>
        <dsp:cNvPr id="0" name=""/>
        <dsp:cNvSpPr/>
      </dsp:nvSpPr>
      <dsp:spPr>
        <a:xfrm>
          <a:off x="0" y="2042284"/>
          <a:ext cx="6492875"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5088CBD-190B-4CBA-A704-B548D627A65C}">
      <dsp:nvSpPr>
        <dsp:cNvPr id="0" name=""/>
        <dsp:cNvSpPr/>
      </dsp:nvSpPr>
      <dsp:spPr>
        <a:xfrm>
          <a:off x="0" y="2042284"/>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fr-FR" sz="2000" b="0" kern="1200" dirty="0"/>
            <a:t>La</a:t>
          </a:r>
          <a:r>
            <a:rPr lang="fr-FR" sz="2000" b="1" kern="1200" dirty="0"/>
            <a:t> liturgie de la messe </a:t>
          </a:r>
          <a:r>
            <a:rPr lang="fr-FR" sz="2000" kern="1200" dirty="0"/>
            <a:t>avec les préfaces</a:t>
          </a:r>
          <a:endParaRPr lang="en-US" sz="2000" kern="1200" dirty="0"/>
        </a:p>
      </dsp:txBody>
      <dsp:txXfrm>
        <a:off x="0" y="2042284"/>
        <a:ext cx="6492875" cy="1020830"/>
      </dsp:txXfrm>
    </dsp:sp>
    <dsp:sp modelId="{BE8341B6-CBC7-44AC-A69B-6E977CDF6146}">
      <dsp:nvSpPr>
        <dsp:cNvPr id="0" name=""/>
        <dsp:cNvSpPr/>
      </dsp:nvSpPr>
      <dsp:spPr>
        <a:xfrm>
          <a:off x="0" y="3063115"/>
          <a:ext cx="6492875"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C49F5D6-809D-4CD3-A649-8F19CB48C5BE}">
      <dsp:nvSpPr>
        <dsp:cNvPr id="0" name=""/>
        <dsp:cNvSpPr/>
      </dsp:nvSpPr>
      <dsp:spPr>
        <a:xfrm>
          <a:off x="0" y="3063115"/>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fr-FR" sz="2000" kern="1200" dirty="0"/>
            <a:t>Le propre des Saints ou </a:t>
          </a:r>
          <a:r>
            <a:rPr lang="fr-FR" sz="2000" b="1" kern="1200" dirty="0"/>
            <a:t>Sanctoral</a:t>
          </a:r>
          <a:r>
            <a:rPr lang="fr-FR" sz="2000" kern="1200" dirty="0"/>
            <a:t>: comprend les mémoires, fêtes et solennités des saints du 1</a:t>
          </a:r>
          <a:r>
            <a:rPr lang="fr-FR" sz="2000" kern="1200" baseline="30000" dirty="0"/>
            <a:t>er</a:t>
          </a:r>
          <a:r>
            <a:rPr lang="fr-FR" sz="2000" kern="1200" dirty="0"/>
            <a:t> janvier au 31 décembre.</a:t>
          </a:r>
          <a:endParaRPr lang="en-US" sz="2000" kern="1200" dirty="0"/>
        </a:p>
      </dsp:txBody>
      <dsp:txXfrm>
        <a:off x="0" y="3063115"/>
        <a:ext cx="6492875" cy="1020830"/>
      </dsp:txXfrm>
    </dsp:sp>
    <dsp:sp modelId="{5E510ED6-B9B1-4D0E-AD11-224ADF505DF1}">
      <dsp:nvSpPr>
        <dsp:cNvPr id="0" name=""/>
        <dsp:cNvSpPr/>
      </dsp:nvSpPr>
      <dsp:spPr>
        <a:xfrm>
          <a:off x="0" y="4083946"/>
          <a:ext cx="6492875"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91CE871-5977-44AA-888B-E26F847AB1BB}">
      <dsp:nvSpPr>
        <dsp:cNvPr id="0" name=""/>
        <dsp:cNvSpPr/>
      </dsp:nvSpPr>
      <dsp:spPr>
        <a:xfrm>
          <a:off x="0" y="4083946"/>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fr-FR" sz="2000" kern="1200" dirty="0"/>
            <a:t>Les </a:t>
          </a:r>
          <a:r>
            <a:rPr lang="fr-FR" sz="2000" b="1" kern="1200" dirty="0"/>
            <a:t>messes rituelles </a:t>
          </a:r>
          <a:r>
            <a:rPr lang="fr-FR" sz="2000" kern="1200" dirty="0"/>
            <a:t>pour des intentions particulières (vie de l’Eglise, vie du monde).</a:t>
          </a:r>
          <a:endParaRPr lang="en-US" sz="2000" kern="1200" dirty="0"/>
        </a:p>
      </dsp:txBody>
      <dsp:txXfrm>
        <a:off x="0" y="4083946"/>
        <a:ext cx="6492875" cy="102083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965DD4-FCE2-46D7-8B24-03648B5D403D}">
      <dsp:nvSpPr>
        <dsp:cNvPr id="0" name=""/>
        <dsp:cNvSpPr/>
      </dsp:nvSpPr>
      <dsp:spPr>
        <a:xfrm>
          <a:off x="0" y="0"/>
          <a:ext cx="6492875"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466BAB5-F39B-4801-937B-3931EB2607CA}">
      <dsp:nvSpPr>
        <dsp:cNvPr id="0" name=""/>
        <dsp:cNvSpPr/>
      </dsp:nvSpPr>
      <dsp:spPr>
        <a:xfrm>
          <a:off x="0" y="0"/>
          <a:ext cx="6492875" cy="15656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ctr" defTabSz="889000">
            <a:lnSpc>
              <a:spcPct val="90000"/>
            </a:lnSpc>
            <a:spcBef>
              <a:spcPct val="0"/>
            </a:spcBef>
            <a:spcAft>
              <a:spcPct val="35000"/>
            </a:spcAft>
          </a:pPr>
          <a:r>
            <a:rPr lang="fr-FR" sz="2000" i="1" kern="1200" dirty="0"/>
            <a:t>Instruction de la Congrégation pour le culte divin</a:t>
          </a:r>
          <a:r>
            <a:rPr lang="fr-FR" sz="2000" kern="1200" dirty="0"/>
            <a:t> (2001)</a:t>
          </a:r>
          <a:endParaRPr lang="en-US" sz="2000" kern="1200" dirty="0"/>
        </a:p>
      </dsp:txBody>
      <dsp:txXfrm>
        <a:off x="0" y="0"/>
        <a:ext cx="6492875" cy="1565644"/>
      </dsp:txXfrm>
    </dsp:sp>
    <dsp:sp modelId="{56A31B53-2567-4BAC-B530-C57FA17FCAC2}">
      <dsp:nvSpPr>
        <dsp:cNvPr id="0" name=""/>
        <dsp:cNvSpPr/>
      </dsp:nvSpPr>
      <dsp:spPr>
        <a:xfrm>
          <a:off x="0" y="1565644"/>
          <a:ext cx="6492875"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D20C087-7C60-406A-B65E-8555972EEE2C}">
      <dsp:nvSpPr>
        <dsp:cNvPr id="0" name=""/>
        <dsp:cNvSpPr/>
      </dsp:nvSpPr>
      <dsp:spPr>
        <a:xfrm>
          <a:off x="0" y="1565644"/>
          <a:ext cx="6492875" cy="15656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fr-FR" sz="2000" kern="1200" dirty="0"/>
            <a:t>On doit prêter attention en premier lieu au principe suivant lequel la traduction des textes de la Liturgie romaine n’est pas une œuvre de créativité, mais qu’il s’agit plutôt de rendre de façon fidèle et exacte le texte original dans une langue vernaculaire. </a:t>
          </a:r>
          <a:endParaRPr lang="en-US" sz="2000" kern="1200" dirty="0"/>
        </a:p>
      </dsp:txBody>
      <dsp:txXfrm>
        <a:off x="0" y="1565644"/>
        <a:ext cx="6492875" cy="1565644"/>
      </dsp:txXfrm>
    </dsp:sp>
    <dsp:sp modelId="{3AEEE898-5EFA-4042-8557-930D50A234AC}">
      <dsp:nvSpPr>
        <dsp:cNvPr id="0" name=""/>
        <dsp:cNvSpPr/>
      </dsp:nvSpPr>
      <dsp:spPr>
        <a:xfrm>
          <a:off x="0" y="3131288"/>
          <a:ext cx="6492875"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9E1FAA2-86C9-48BF-87E2-EC908B2D3C23}">
      <dsp:nvSpPr>
        <dsp:cNvPr id="0" name=""/>
        <dsp:cNvSpPr/>
      </dsp:nvSpPr>
      <dsp:spPr>
        <a:xfrm>
          <a:off x="0" y="3131288"/>
          <a:ext cx="6492875" cy="15656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fr-FR" sz="2000" kern="1200" dirty="0"/>
            <a:t>Il est nécessaire que le texte original ou primitif soit, autant que possible, intégralement et très précisément traduit, c’est-à-dire sans omission ni ajout, par rapport au contenu; </a:t>
          </a:r>
          <a:endParaRPr lang="en-US" sz="2000" kern="1200" dirty="0"/>
        </a:p>
      </dsp:txBody>
      <dsp:txXfrm>
        <a:off x="0" y="3131288"/>
        <a:ext cx="6492875" cy="1565644"/>
      </dsp:txXfrm>
    </dsp:sp>
    <dsp:sp modelId="{ED5FEFFF-5F99-4BB1-8CCE-454920BCECD0}">
      <dsp:nvSpPr>
        <dsp:cNvPr id="0" name=""/>
        <dsp:cNvSpPr/>
      </dsp:nvSpPr>
      <dsp:spPr>
        <a:xfrm>
          <a:off x="0" y="4696932"/>
          <a:ext cx="6492875"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1E053C2-6DC1-4F2B-A41D-910D1705AE98}">
      <dsp:nvSpPr>
        <dsp:cNvPr id="0" name=""/>
        <dsp:cNvSpPr/>
      </dsp:nvSpPr>
      <dsp:spPr>
        <a:xfrm>
          <a:off x="0" y="4696932"/>
          <a:ext cx="6492875" cy="15656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fr-FR" sz="2000" kern="1200" dirty="0"/>
            <a:t>il importe que toute adaptation au caractère propre et au génie des diverses langues vernaculaires soit réalisée sobrement et avec prudence (article 20)</a:t>
          </a:r>
          <a:endParaRPr lang="en-US" sz="2000" kern="1200" dirty="0"/>
        </a:p>
      </dsp:txBody>
      <dsp:txXfrm>
        <a:off x="0" y="4696932"/>
        <a:ext cx="6492875" cy="1565644"/>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ECF1E94A-51EC-432F-B1EF-097595D943C9}"/>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xmlns="" id="{0FC96693-2DA4-4681-B7C7-5292E350141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xmlns="" id="{C6A95C99-33F1-4187-81ED-041DBC457CD6}"/>
              </a:ext>
            </a:extLst>
          </p:cNvPr>
          <p:cNvSpPr>
            <a:spLocks noGrp="1"/>
          </p:cNvSpPr>
          <p:nvPr>
            <p:ph type="dt" sz="half" idx="10"/>
          </p:nvPr>
        </p:nvSpPr>
        <p:spPr/>
        <p:txBody>
          <a:bodyPr/>
          <a:lstStyle/>
          <a:p>
            <a:fld id="{A4EEE1DA-6719-4267-A33F-DE31891C1A7F}" type="datetimeFigureOut">
              <a:rPr lang="fr-FR" smtClean="0"/>
              <a:t>23/11/21</a:t>
            </a:fld>
            <a:endParaRPr lang="fr-FR"/>
          </a:p>
        </p:txBody>
      </p:sp>
      <p:sp>
        <p:nvSpPr>
          <p:cNvPr id="5" name="Espace réservé du pied de page 4">
            <a:extLst>
              <a:ext uri="{FF2B5EF4-FFF2-40B4-BE49-F238E27FC236}">
                <a16:creationId xmlns:a16="http://schemas.microsoft.com/office/drawing/2014/main" xmlns="" id="{0AECD7E4-C61C-4475-9369-38198A90425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89A19044-C85D-4DBE-8862-786CE17D3613}"/>
              </a:ext>
            </a:extLst>
          </p:cNvPr>
          <p:cNvSpPr>
            <a:spLocks noGrp="1"/>
          </p:cNvSpPr>
          <p:nvPr>
            <p:ph type="sldNum" sz="quarter" idx="12"/>
          </p:nvPr>
        </p:nvSpPr>
        <p:spPr/>
        <p:txBody>
          <a:bodyPr/>
          <a:lstStyle/>
          <a:p>
            <a:fld id="{DDDBF0E4-90C7-4457-9B0B-9E82B4D939A6}" type="slidenum">
              <a:rPr lang="fr-FR" smtClean="0"/>
              <a:t>‹#›</a:t>
            </a:fld>
            <a:endParaRPr lang="fr-FR"/>
          </a:p>
        </p:txBody>
      </p:sp>
    </p:spTree>
    <p:extLst>
      <p:ext uri="{BB962C8B-B14F-4D97-AF65-F5344CB8AC3E}">
        <p14:creationId xmlns:p14="http://schemas.microsoft.com/office/powerpoint/2010/main" val="15404989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D7A4B5F1-2544-40AF-A816-B13E079A18EF}"/>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xmlns="" id="{5C64445B-4CE9-466C-9833-682667B8A62B}"/>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08D32E5C-EC0A-4F16-BF90-80122C4157A2}"/>
              </a:ext>
            </a:extLst>
          </p:cNvPr>
          <p:cNvSpPr>
            <a:spLocks noGrp="1"/>
          </p:cNvSpPr>
          <p:nvPr>
            <p:ph type="dt" sz="half" idx="10"/>
          </p:nvPr>
        </p:nvSpPr>
        <p:spPr/>
        <p:txBody>
          <a:bodyPr/>
          <a:lstStyle/>
          <a:p>
            <a:fld id="{A4EEE1DA-6719-4267-A33F-DE31891C1A7F}" type="datetimeFigureOut">
              <a:rPr lang="fr-FR" smtClean="0"/>
              <a:t>23/11/21</a:t>
            </a:fld>
            <a:endParaRPr lang="fr-FR"/>
          </a:p>
        </p:txBody>
      </p:sp>
      <p:sp>
        <p:nvSpPr>
          <p:cNvPr id="5" name="Espace réservé du pied de page 4">
            <a:extLst>
              <a:ext uri="{FF2B5EF4-FFF2-40B4-BE49-F238E27FC236}">
                <a16:creationId xmlns:a16="http://schemas.microsoft.com/office/drawing/2014/main" xmlns="" id="{64238D22-C503-4B35-AC4C-65C963B2E0F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6C7F9493-DEAF-4EF5-8BAD-1B72E8368890}"/>
              </a:ext>
            </a:extLst>
          </p:cNvPr>
          <p:cNvSpPr>
            <a:spLocks noGrp="1"/>
          </p:cNvSpPr>
          <p:nvPr>
            <p:ph type="sldNum" sz="quarter" idx="12"/>
          </p:nvPr>
        </p:nvSpPr>
        <p:spPr/>
        <p:txBody>
          <a:bodyPr/>
          <a:lstStyle/>
          <a:p>
            <a:fld id="{DDDBF0E4-90C7-4457-9B0B-9E82B4D939A6}" type="slidenum">
              <a:rPr lang="fr-FR" smtClean="0"/>
              <a:t>‹#›</a:t>
            </a:fld>
            <a:endParaRPr lang="fr-FR"/>
          </a:p>
        </p:txBody>
      </p:sp>
    </p:spTree>
    <p:extLst>
      <p:ext uri="{BB962C8B-B14F-4D97-AF65-F5344CB8AC3E}">
        <p14:creationId xmlns:p14="http://schemas.microsoft.com/office/powerpoint/2010/main" val="2803127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xmlns="" id="{49C1ED69-0F6E-40B3-B488-E75C53E670CA}"/>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xmlns="" id="{FB988DFF-A736-4B11-A50D-DD3AA347AF12}"/>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351D76E7-6979-4E07-9BF0-1335C4B48FC6}"/>
              </a:ext>
            </a:extLst>
          </p:cNvPr>
          <p:cNvSpPr>
            <a:spLocks noGrp="1"/>
          </p:cNvSpPr>
          <p:nvPr>
            <p:ph type="dt" sz="half" idx="10"/>
          </p:nvPr>
        </p:nvSpPr>
        <p:spPr/>
        <p:txBody>
          <a:bodyPr/>
          <a:lstStyle/>
          <a:p>
            <a:fld id="{A4EEE1DA-6719-4267-A33F-DE31891C1A7F}" type="datetimeFigureOut">
              <a:rPr lang="fr-FR" smtClean="0"/>
              <a:t>23/11/21</a:t>
            </a:fld>
            <a:endParaRPr lang="fr-FR"/>
          </a:p>
        </p:txBody>
      </p:sp>
      <p:sp>
        <p:nvSpPr>
          <p:cNvPr id="5" name="Espace réservé du pied de page 4">
            <a:extLst>
              <a:ext uri="{FF2B5EF4-FFF2-40B4-BE49-F238E27FC236}">
                <a16:creationId xmlns:a16="http://schemas.microsoft.com/office/drawing/2014/main" xmlns="" id="{A4613E4E-BFFB-4965-A09E-29EC27E86A8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8CB1D088-B9B5-4CE1-BFF7-D1AED02A5CB7}"/>
              </a:ext>
            </a:extLst>
          </p:cNvPr>
          <p:cNvSpPr>
            <a:spLocks noGrp="1"/>
          </p:cNvSpPr>
          <p:nvPr>
            <p:ph type="sldNum" sz="quarter" idx="12"/>
          </p:nvPr>
        </p:nvSpPr>
        <p:spPr/>
        <p:txBody>
          <a:bodyPr/>
          <a:lstStyle/>
          <a:p>
            <a:fld id="{DDDBF0E4-90C7-4457-9B0B-9E82B4D939A6}" type="slidenum">
              <a:rPr lang="fr-FR" smtClean="0"/>
              <a:t>‹#›</a:t>
            </a:fld>
            <a:endParaRPr lang="fr-FR"/>
          </a:p>
        </p:txBody>
      </p:sp>
    </p:spTree>
    <p:extLst>
      <p:ext uri="{BB962C8B-B14F-4D97-AF65-F5344CB8AC3E}">
        <p14:creationId xmlns:p14="http://schemas.microsoft.com/office/powerpoint/2010/main" val="528661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E8378599-BAA5-4134-8AFB-7AA35A788BA2}"/>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xmlns="" id="{DB6511CA-2256-449F-9726-E25FB84BE1AD}"/>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B8B32DA4-B0D7-4594-9F1C-9BC2648284F8}"/>
              </a:ext>
            </a:extLst>
          </p:cNvPr>
          <p:cNvSpPr>
            <a:spLocks noGrp="1"/>
          </p:cNvSpPr>
          <p:nvPr>
            <p:ph type="dt" sz="half" idx="10"/>
          </p:nvPr>
        </p:nvSpPr>
        <p:spPr/>
        <p:txBody>
          <a:bodyPr/>
          <a:lstStyle/>
          <a:p>
            <a:fld id="{A4EEE1DA-6719-4267-A33F-DE31891C1A7F}" type="datetimeFigureOut">
              <a:rPr lang="fr-FR" smtClean="0"/>
              <a:t>23/11/21</a:t>
            </a:fld>
            <a:endParaRPr lang="fr-FR"/>
          </a:p>
        </p:txBody>
      </p:sp>
      <p:sp>
        <p:nvSpPr>
          <p:cNvPr id="5" name="Espace réservé du pied de page 4">
            <a:extLst>
              <a:ext uri="{FF2B5EF4-FFF2-40B4-BE49-F238E27FC236}">
                <a16:creationId xmlns:a16="http://schemas.microsoft.com/office/drawing/2014/main" xmlns="" id="{98C2744D-EE41-464C-AF98-0D918E76722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8172D28C-794B-4061-A287-35F502A8D2B6}"/>
              </a:ext>
            </a:extLst>
          </p:cNvPr>
          <p:cNvSpPr>
            <a:spLocks noGrp="1"/>
          </p:cNvSpPr>
          <p:nvPr>
            <p:ph type="sldNum" sz="quarter" idx="12"/>
          </p:nvPr>
        </p:nvSpPr>
        <p:spPr/>
        <p:txBody>
          <a:bodyPr/>
          <a:lstStyle/>
          <a:p>
            <a:fld id="{DDDBF0E4-90C7-4457-9B0B-9E82B4D939A6}" type="slidenum">
              <a:rPr lang="fr-FR" smtClean="0"/>
              <a:t>‹#›</a:t>
            </a:fld>
            <a:endParaRPr lang="fr-FR"/>
          </a:p>
        </p:txBody>
      </p:sp>
    </p:spTree>
    <p:extLst>
      <p:ext uri="{BB962C8B-B14F-4D97-AF65-F5344CB8AC3E}">
        <p14:creationId xmlns:p14="http://schemas.microsoft.com/office/powerpoint/2010/main" val="31449334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B429165D-8090-461C-8890-EA4E03C95ABA}"/>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xmlns="" id="{A0ADCFCE-B4A7-492C-955D-E5E7049E0A2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xmlns="" id="{9C1E13B4-D2FA-4FDE-8D68-61F0A9858712}"/>
              </a:ext>
            </a:extLst>
          </p:cNvPr>
          <p:cNvSpPr>
            <a:spLocks noGrp="1"/>
          </p:cNvSpPr>
          <p:nvPr>
            <p:ph type="dt" sz="half" idx="10"/>
          </p:nvPr>
        </p:nvSpPr>
        <p:spPr/>
        <p:txBody>
          <a:bodyPr/>
          <a:lstStyle/>
          <a:p>
            <a:fld id="{A4EEE1DA-6719-4267-A33F-DE31891C1A7F}" type="datetimeFigureOut">
              <a:rPr lang="fr-FR" smtClean="0"/>
              <a:t>23/11/21</a:t>
            </a:fld>
            <a:endParaRPr lang="fr-FR"/>
          </a:p>
        </p:txBody>
      </p:sp>
      <p:sp>
        <p:nvSpPr>
          <p:cNvPr id="5" name="Espace réservé du pied de page 4">
            <a:extLst>
              <a:ext uri="{FF2B5EF4-FFF2-40B4-BE49-F238E27FC236}">
                <a16:creationId xmlns:a16="http://schemas.microsoft.com/office/drawing/2014/main" xmlns="" id="{84EF4034-2E34-4446-BD59-194B3B3831B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F9E4AFF7-F11D-44CD-81F2-2CF156722A01}"/>
              </a:ext>
            </a:extLst>
          </p:cNvPr>
          <p:cNvSpPr>
            <a:spLocks noGrp="1"/>
          </p:cNvSpPr>
          <p:nvPr>
            <p:ph type="sldNum" sz="quarter" idx="12"/>
          </p:nvPr>
        </p:nvSpPr>
        <p:spPr/>
        <p:txBody>
          <a:bodyPr/>
          <a:lstStyle/>
          <a:p>
            <a:fld id="{DDDBF0E4-90C7-4457-9B0B-9E82B4D939A6}" type="slidenum">
              <a:rPr lang="fr-FR" smtClean="0"/>
              <a:t>‹#›</a:t>
            </a:fld>
            <a:endParaRPr lang="fr-FR"/>
          </a:p>
        </p:txBody>
      </p:sp>
    </p:spTree>
    <p:extLst>
      <p:ext uri="{BB962C8B-B14F-4D97-AF65-F5344CB8AC3E}">
        <p14:creationId xmlns:p14="http://schemas.microsoft.com/office/powerpoint/2010/main" val="4115408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CFDA186-1EC8-46E5-816F-1A9FCF1A3CF6}"/>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xmlns="" id="{5887D35B-5D91-4E73-A2D1-6E7263CB28F0}"/>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xmlns="" id="{4D8A46CA-ABF7-4BFC-B40D-D278E025A1BE}"/>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xmlns="" id="{DEB75BC5-B696-4B83-AE4F-637600403A47}"/>
              </a:ext>
            </a:extLst>
          </p:cNvPr>
          <p:cNvSpPr>
            <a:spLocks noGrp="1"/>
          </p:cNvSpPr>
          <p:nvPr>
            <p:ph type="dt" sz="half" idx="10"/>
          </p:nvPr>
        </p:nvSpPr>
        <p:spPr/>
        <p:txBody>
          <a:bodyPr/>
          <a:lstStyle/>
          <a:p>
            <a:fld id="{A4EEE1DA-6719-4267-A33F-DE31891C1A7F}" type="datetimeFigureOut">
              <a:rPr lang="fr-FR" smtClean="0"/>
              <a:t>23/11/21</a:t>
            </a:fld>
            <a:endParaRPr lang="fr-FR"/>
          </a:p>
        </p:txBody>
      </p:sp>
      <p:sp>
        <p:nvSpPr>
          <p:cNvPr id="6" name="Espace réservé du pied de page 5">
            <a:extLst>
              <a:ext uri="{FF2B5EF4-FFF2-40B4-BE49-F238E27FC236}">
                <a16:creationId xmlns:a16="http://schemas.microsoft.com/office/drawing/2014/main" xmlns="" id="{AE1F4461-6573-4F87-8E5F-F2D28D53FF5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4DE7D8FF-27E4-445B-9BF9-310B3240BD8D}"/>
              </a:ext>
            </a:extLst>
          </p:cNvPr>
          <p:cNvSpPr>
            <a:spLocks noGrp="1"/>
          </p:cNvSpPr>
          <p:nvPr>
            <p:ph type="sldNum" sz="quarter" idx="12"/>
          </p:nvPr>
        </p:nvSpPr>
        <p:spPr/>
        <p:txBody>
          <a:bodyPr/>
          <a:lstStyle/>
          <a:p>
            <a:fld id="{DDDBF0E4-90C7-4457-9B0B-9E82B4D939A6}" type="slidenum">
              <a:rPr lang="fr-FR" smtClean="0"/>
              <a:t>‹#›</a:t>
            </a:fld>
            <a:endParaRPr lang="fr-FR"/>
          </a:p>
        </p:txBody>
      </p:sp>
    </p:spTree>
    <p:extLst>
      <p:ext uri="{BB962C8B-B14F-4D97-AF65-F5344CB8AC3E}">
        <p14:creationId xmlns:p14="http://schemas.microsoft.com/office/powerpoint/2010/main" val="16458774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824B0AA-5B59-4123-9ADF-B472EFEFA903}"/>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xmlns="" id="{4CC80F97-F732-468D-97BA-44583A7DFA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xmlns="" id="{C290C644-E595-4580-97FA-366627820111}"/>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xmlns="" id="{FC3D4A36-567A-47CF-8D42-CEA8C52A2B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xmlns="" id="{6DC60BED-34BD-47EB-8663-EE467D88F606}"/>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xmlns="" id="{F373DBAA-36A5-4787-B43B-DC6490B46B2D}"/>
              </a:ext>
            </a:extLst>
          </p:cNvPr>
          <p:cNvSpPr>
            <a:spLocks noGrp="1"/>
          </p:cNvSpPr>
          <p:nvPr>
            <p:ph type="dt" sz="half" idx="10"/>
          </p:nvPr>
        </p:nvSpPr>
        <p:spPr/>
        <p:txBody>
          <a:bodyPr/>
          <a:lstStyle/>
          <a:p>
            <a:fld id="{A4EEE1DA-6719-4267-A33F-DE31891C1A7F}" type="datetimeFigureOut">
              <a:rPr lang="fr-FR" smtClean="0"/>
              <a:t>23/11/21</a:t>
            </a:fld>
            <a:endParaRPr lang="fr-FR"/>
          </a:p>
        </p:txBody>
      </p:sp>
      <p:sp>
        <p:nvSpPr>
          <p:cNvPr id="8" name="Espace réservé du pied de page 7">
            <a:extLst>
              <a:ext uri="{FF2B5EF4-FFF2-40B4-BE49-F238E27FC236}">
                <a16:creationId xmlns:a16="http://schemas.microsoft.com/office/drawing/2014/main" xmlns="" id="{4C540E29-176A-4636-B09D-E83C81C75582}"/>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xmlns="" id="{E3E3A0FB-3E1B-4C3C-8E3D-6E0840C7A32D}"/>
              </a:ext>
            </a:extLst>
          </p:cNvPr>
          <p:cNvSpPr>
            <a:spLocks noGrp="1"/>
          </p:cNvSpPr>
          <p:nvPr>
            <p:ph type="sldNum" sz="quarter" idx="12"/>
          </p:nvPr>
        </p:nvSpPr>
        <p:spPr/>
        <p:txBody>
          <a:bodyPr/>
          <a:lstStyle/>
          <a:p>
            <a:fld id="{DDDBF0E4-90C7-4457-9B0B-9E82B4D939A6}" type="slidenum">
              <a:rPr lang="fr-FR" smtClean="0"/>
              <a:t>‹#›</a:t>
            </a:fld>
            <a:endParaRPr lang="fr-FR"/>
          </a:p>
        </p:txBody>
      </p:sp>
    </p:spTree>
    <p:extLst>
      <p:ext uri="{BB962C8B-B14F-4D97-AF65-F5344CB8AC3E}">
        <p14:creationId xmlns:p14="http://schemas.microsoft.com/office/powerpoint/2010/main" val="19371350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85DA781-1BB8-4E88-9A7C-5CB7643C09A7}"/>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xmlns="" id="{3C33B557-76D9-4BE9-814F-1BA0C922E4C5}"/>
              </a:ext>
            </a:extLst>
          </p:cNvPr>
          <p:cNvSpPr>
            <a:spLocks noGrp="1"/>
          </p:cNvSpPr>
          <p:nvPr>
            <p:ph type="dt" sz="half" idx="10"/>
          </p:nvPr>
        </p:nvSpPr>
        <p:spPr/>
        <p:txBody>
          <a:bodyPr/>
          <a:lstStyle/>
          <a:p>
            <a:fld id="{A4EEE1DA-6719-4267-A33F-DE31891C1A7F}" type="datetimeFigureOut">
              <a:rPr lang="fr-FR" smtClean="0"/>
              <a:t>23/11/21</a:t>
            </a:fld>
            <a:endParaRPr lang="fr-FR"/>
          </a:p>
        </p:txBody>
      </p:sp>
      <p:sp>
        <p:nvSpPr>
          <p:cNvPr id="4" name="Espace réservé du pied de page 3">
            <a:extLst>
              <a:ext uri="{FF2B5EF4-FFF2-40B4-BE49-F238E27FC236}">
                <a16:creationId xmlns:a16="http://schemas.microsoft.com/office/drawing/2014/main" xmlns="" id="{399FABF0-DB17-4D79-85DD-9E4FFA91EC17}"/>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xmlns="" id="{CA617598-DED9-4782-8F81-CCB373923623}"/>
              </a:ext>
            </a:extLst>
          </p:cNvPr>
          <p:cNvSpPr>
            <a:spLocks noGrp="1"/>
          </p:cNvSpPr>
          <p:nvPr>
            <p:ph type="sldNum" sz="quarter" idx="12"/>
          </p:nvPr>
        </p:nvSpPr>
        <p:spPr/>
        <p:txBody>
          <a:bodyPr/>
          <a:lstStyle/>
          <a:p>
            <a:fld id="{DDDBF0E4-90C7-4457-9B0B-9E82B4D939A6}" type="slidenum">
              <a:rPr lang="fr-FR" smtClean="0"/>
              <a:t>‹#›</a:t>
            </a:fld>
            <a:endParaRPr lang="fr-FR"/>
          </a:p>
        </p:txBody>
      </p:sp>
    </p:spTree>
    <p:extLst>
      <p:ext uri="{BB962C8B-B14F-4D97-AF65-F5344CB8AC3E}">
        <p14:creationId xmlns:p14="http://schemas.microsoft.com/office/powerpoint/2010/main" val="1701176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xmlns="" id="{42867F1B-C4D5-4D81-AF8A-F4589713504E}"/>
              </a:ext>
            </a:extLst>
          </p:cNvPr>
          <p:cNvSpPr>
            <a:spLocks noGrp="1"/>
          </p:cNvSpPr>
          <p:nvPr>
            <p:ph type="dt" sz="half" idx="10"/>
          </p:nvPr>
        </p:nvSpPr>
        <p:spPr/>
        <p:txBody>
          <a:bodyPr/>
          <a:lstStyle/>
          <a:p>
            <a:fld id="{A4EEE1DA-6719-4267-A33F-DE31891C1A7F}" type="datetimeFigureOut">
              <a:rPr lang="fr-FR" smtClean="0"/>
              <a:t>23/11/21</a:t>
            </a:fld>
            <a:endParaRPr lang="fr-FR"/>
          </a:p>
        </p:txBody>
      </p:sp>
      <p:sp>
        <p:nvSpPr>
          <p:cNvPr id="3" name="Espace réservé du pied de page 2">
            <a:extLst>
              <a:ext uri="{FF2B5EF4-FFF2-40B4-BE49-F238E27FC236}">
                <a16:creationId xmlns:a16="http://schemas.microsoft.com/office/drawing/2014/main" xmlns="" id="{D85847CA-1841-45CD-85F6-22AE5F56808E}"/>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xmlns="" id="{696A139E-04C4-4B74-9388-F4FD1F082A9C}"/>
              </a:ext>
            </a:extLst>
          </p:cNvPr>
          <p:cNvSpPr>
            <a:spLocks noGrp="1"/>
          </p:cNvSpPr>
          <p:nvPr>
            <p:ph type="sldNum" sz="quarter" idx="12"/>
          </p:nvPr>
        </p:nvSpPr>
        <p:spPr/>
        <p:txBody>
          <a:bodyPr/>
          <a:lstStyle/>
          <a:p>
            <a:fld id="{DDDBF0E4-90C7-4457-9B0B-9E82B4D939A6}" type="slidenum">
              <a:rPr lang="fr-FR" smtClean="0"/>
              <a:t>‹#›</a:t>
            </a:fld>
            <a:endParaRPr lang="fr-FR"/>
          </a:p>
        </p:txBody>
      </p:sp>
    </p:spTree>
    <p:extLst>
      <p:ext uri="{BB962C8B-B14F-4D97-AF65-F5344CB8AC3E}">
        <p14:creationId xmlns:p14="http://schemas.microsoft.com/office/powerpoint/2010/main" val="3793152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73DE633-FAA4-42F8-8221-3B7E4311028E}"/>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xmlns="" id="{CB39262F-E7DA-4305-8BE0-03027EBDD32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xmlns="" id="{B03E059E-8598-4FA8-B948-10B50C1D84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xmlns="" id="{E13EDEFF-236F-46B2-BD3D-A745589235CC}"/>
              </a:ext>
            </a:extLst>
          </p:cNvPr>
          <p:cNvSpPr>
            <a:spLocks noGrp="1"/>
          </p:cNvSpPr>
          <p:nvPr>
            <p:ph type="dt" sz="half" idx="10"/>
          </p:nvPr>
        </p:nvSpPr>
        <p:spPr/>
        <p:txBody>
          <a:bodyPr/>
          <a:lstStyle/>
          <a:p>
            <a:fld id="{A4EEE1DA-6719-4267-A33F-DE31891C1A7F}" type="datetimeFigureOut">
              <a:rPr lang="fr-FR" smtClean="0"/>
              <a:t>23/11/21</a:t>
            </a:fld>
            <a:endParaRPr lang="fr-FR"/>
          </a:p>
        </p:txBody>
      </p:sp>
      <p:sp>
        <p:nvSpPr>
          <p:cNvPr id="6" name="Espace réservé du pied de page 5">
            <a:extLst>
              <a:ext uri="{FF2B5EF4-FFF2-40B4-BE49-F238E27FC236}">
                <a16:creationId xmlns:a16="http://schemas.microsoft.com/office/drawing/2014/main" xmlns="" id="{4C349720-A06A-4F4D-83F5-ADB1670CF15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1C834055-8D07-4D61-91A9-5CD253B2BE00}"/>
              </a:ext>
            </a:extLst>
          </p:cNvPr>
          <p:cNvSpPr>
            <a:spLocks noGrp="1"/>
          </p:cNvSpPr>
          <p:nvPr>
            <p:ph type="sldNum" sz="quarter" idx="12"/>
          </p:nvPr>
        </p:nvSpPr>
        <p:spPr/>
        <p:txBody>
          <a:bodyPr/>
          <a:lstStyle/>
          <a:p>
            <a:fld id="{DDDBF0E4-90C7-4457-9B0B-9E82B4D939A6}" type="slidenum">
              <a:rPr lang="fr-FR" smtClean="0"/>
              <a:t>‹#›</a:t>
            </a:fld>
            <a:endParaRPr lang="fr-FR"/>
          </a:p>
        </p:txBody>
      </p:sp>
    </p:spTree>
    <p:extLst>
      <p:ext uri="{BB962C8B-B14F-4D97-AF65-F5344CB8AC3E}">
        <p14:creationId xmlns:p14="http://schemas.microsoft.com/office/powerpoint/2010/main" val="20940711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518A5BB4-CF3A-4F75-87C5-0E7D4DD31E39}"/>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xmlns="" id="{CCD446BA-5DF7-4C8F-9253-532E9CB1296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xmlns="" id="{47EEBD02-2745-4A00-A049-B67E0FC98C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xmlns="" id="{DE43B1BA-B2B2-4ABA-8E98-EBA7A8205834}"/>
              </a:ext>
            </a:extLst>
          </p:cNvPr>
          <p:cNvSpPr>
            <a:spLocks noGrp="1"/>
          </p:cNvSpPr>
          <p:nvPr>
            <p:ph type="dt" sz="half" idx="10"/>
          </p:nvPr>
        </p:nvSpPr>
        <p:spPr/>
        <p:txBody>
          <a:bodyPr/>
          <a:lstStyle/>
          <a:p>
            <a:fld id="{A4EEE1DA-6719-4267-A33F-DE31891C1A7F}" type="datetimeFigureOut">
              <a:rPr lang="fr-FR" smtClean="0"/>
              <a:t>23/11/21</a:t>
            </a:fld>
            <a:endParaRPr lang="fr-FR"/>
          </a:p>
        </p:txBody>
      </p:sp>
      <p:sp>
        <p:nvSpPr>
          <p:cNvPr id="6" name="Espace réservé du pied de page 5">
            <a:extLst>
              <a:ext uri="{FF2B5EF4-FFF2-40B4-BE49-F238E27FC236}">
                <a16:creationId xmlns:a16="http://schemas.microsoft.com/office/drawing/2014/main" xmlns="" id="{1C83B210-CB0D-4586-8563-27F183F7371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22DEFFB2-782F-4544-B53F-CB21AD9E4179}"/>
              </a:ext>
            </a:extLst>
          </p:cNvPr>
          <p:cNvSpPr>
            <a:spLocks noGrp="1"/>
          </p:cNvSpPr>
          <p:nvPr>
            <p:ph type="sldNum" sz="quarter" idx="12"/>
          </p:nvPr>
        </p:nvSpPr>
        <p:spPr/>
        <p:txBody>
          <a:bodyPr/>
          <a:lstStyle/>
          <a:p>
            <a:fld id="{DDDBF0E4-90C7-4457-9B0B-9E82B4D939A6}" type="slidenum">
              <a:rPr lang="fr-FR" smtClean="0"/>
              <a:t>‹#›</a:t>
            </a:fld>
            <a:endParaRPr lang="fr-FR"/>
          </a:p>
        </p:txBody>
      </p:sp>
    </p:spTree>
    <p:extLst>
      <p:ext uri="{BB962C8B-B14F-4D97-AF65-F5344CB8AC3E}">
        <p14:creationId xmlns:p14="http://schemas.microsoft.com/office/powerpoint/2010/main" val="233188419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xmlns="" id="{623047DB-C416-426D-8013-19BBACB8B31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xmlns="" id="{341AF16D-CB42-4E45-BFEE-6A70B90E315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29779E36-40B8-4C79-A505-F98F26A7385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EEE1DA-6719-4267-A33F-DE31891C1A7F}" type="datetimeFigureOut">
              <a:rPr lang="fr-FR" smtClean="0"/>
              <a:t>23/11/21</a:t>
            </a:fld>
            <a:endParaRPr lang="fr-FR"/>
          </a:p>
        </p:txBody>
      </p:sp>
      <p:sp>
        <p:nvSpPr>
          <p:cNvPr id="5" name="Espace réservé du pied de page 4">
            <a:extLst>
              <a:ext uri="{FF2B5EF4-FFF2-40B4-BE49-F238E27FC236}">
                <a16:creationId xmlns:a16="http://schemas.microsoft.com/office/drawing/2014/main" xmlns="" id="{627A62E7-71CE-4122-84A9-F122766C35F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xmlns="" id="{78DAB701-5B5B-4BEA-A5E3-8F9685B95A3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DBF0E4-90C7-4457-9B0B-9E82B4D939A6}" type="slidenum">
              <a:rPr lang="fr-FR" smtClean="0"/>
              <a:t>‹#›</a:t>
            </a:fld>
            <a:endParaRPr lang="fr-FR"/>
          </a:p>
        </p:txBody>
      </p:sp>
    </p:spTree>
    <p:extLst>
      <p:ext uri="{BB962C8B-B14F-4D97-AF65-F5344CB8AC3E}">
        <p14:creationId xmlns:p14="http://schemas.microsoft.com/office/powerpoint/2010/main" val="2522163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4" Type="http://schemas.openxmlformats.org/officeDocument/2006/relationships/diagramQuickStyle" Target="../diagrams/quickStyle3.xml"/><Relationship Id="rId5" Type="http://schemas.openxmlformats.org/officeDocument/2006/relationships/diagramColors" Target="../diagrams/colors3.xml"/><Relationship Id="rId6"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diagramData" Target="../diagrams/data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4" Type="http://schemas.openxmlformats.org/officeDocument/2006/relationships/diagramQuickStyle" Target="../diagrams/quickStyle4.xml"/><Relationship Id="rId5" Type="http://schemas.openxmlformats.org/officeDocument/2006/relationships/diagramColors" Target="../diagrams/colors4.xml"/><Relationship Id="rId6" Type="http://schemas.microsoft.com/office/2007/relationships/diagramDrawing" Target="../diagrams/drawing4.xml"/><Relationship Id="rId1" Type="http://schemas.openxmlformats.org/officeDocument/2006/relationships/slideLayout" Target="../slideLayouts/slideLayout2.xml"/><Relationship Id="rId2" Type="http://schemas.openxmlformats.org/officeDocument/2006/relationships/diagramData" Target="../diagrams/data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xmlns="" id="{E6760941-EF99-4F61-A95D-3C3E7C08D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Freeform 5">
            <a:extLst>
              <a:ext uri="{FF2B5EF4-FFF2-40B4-BE49-F238E27FC236}">
                <a16:creationId xmlns:a16="http://schemas.microsoft.com/office/drawing/2014/main" xmlns="" id="{44D9B9FF-D6DA-4F69-B4A0-BA1550D65C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484269" y="1756600"/>
            <a:ext cx="1080325" cy="4736395"/>
          </a:xfrm>
          <a:custGeom>
            <a:avLst/>
            <a:gdLst>
              <a:gd name="T0" fmla="*/ 491 w 491"/>
              <a:gd name="T1" fmla="*/ 2247 h 2732"/>
              <a:gd name="T2" fmla="*/ 0 w 491"/>
              <a:gd name="T3" fmla="*/ 2732 h 2732"/>
              <a:gd name="T4" fmla="*/ 0 w 491"/>
              <a:gd name="T5" fmla="*/ 486 h 2732"/>
              <a:gd name="T6" fmla="*/ 491 w 491"/>
              <a:gd name="T7" fmla="*/ 0 h 2732"/>
              <a:gd name="T8" fmla="*/ 491 w 491"/>
              <a:gd name="T9" fmla="*/ 2247 h 2732"/>
            </a:gdLst>
            <a:ahLst/>
            <a:cxnLst>
              <a:cxn ang="0">
                <a:pos x="T0" y="T1"/>
              </a:cxn>
              <a:cxn ang="0">
                <a:pos x="T2" y="T3"/>
              </a:cxn>
              <a:cxn ang="0">
                <a:pos x="T4" y="T5"/>
              </a:cxn>
              <a:cxn ang="0">
                <a:pos x="T6" y="T7"/>
              </a:cxn>
              <a:cxn ang="0">
                <a:pos x="T8" y="T9"/>
              </a:cxn>
            </a:cxnLst>
            <a:rect l="0" t="0" r="r" b="b"/>
            <a:pathLst>
              <a:path w="491" h="2732">
                <a:moveTo>
                  <a:pt x="491" y="2247"/>
                </a:moveTo>
                <a:lnTo>
                  <a:pt x="0" y="2732"/>
                </a:lnTo>
                <a:lnTo>
                  <a:pt x="0" y="486"/>
                </a:lnTo>
                <a:lnTo>
                  <a:pt x="491" y="0"/>
                </a:lnTo>
                <a:lnTo>
                  <a:pt x="491" y="224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9" name="Freeform 6">
            <a:extLst>
              <a:ext uri="{FF2B5EF4-FFF2-40B4-BE49-F238E27FC236}">
                <a16:creationId xmlns:a16="http://schemas.microsoft.com/office/drawing/2014/main" xmlns="" id="{A7DC0AF9-0747-4070-A6D7-DF3681B9EB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876839" y="1357766"/>
            <a:ext cx="687754" cy="430312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1" name="Freeform 7">
            <a:extLst>
              <a:ext uri="{FF2B5EF4-FFF2-40B4-BE49-F238E27FC236}">
                <a16:creationId xmlns:a16="http://schemas.microsoft.com/office/drawing/2014/main" xmlns="" id="{74612EAD-0A8C-4C44-AFE1-3DF0669AC81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878850" y="1135060"/>
            <a:ext cx="409371" cy="4169215"/>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3" name="Rectangle 8">
            <a:extLst>
              <a:ext uri="{FF2B5EF4-FFF2-40B4-BE49-F238E27FC236}">
                <a16:creationId xmlns:a16="http://schemas.microsoft.com/office/drawing/2014/main" xmlns="" id="{C2D46295-4D0D-487B-8972-141A047FB17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0" y="1124043"/>
            <a:ext cx="5288862" cy="3978121"/>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xmlns="" id="{2D768251-AEE6-4CBB-8F54-B9540CDEE2FF}"/>
              </a:ext>
            </a:extLst>
          </p:cNvPr>
          <p:cNvSpPr>
            <a:spLocks noGrp="1"/>
          </p:cNvSpPr>
          <p:nvPr>
            <p:ph type="ctrTitle"/>
          </p:nvPr>
        </p:nvSpPr>
        <p:spPr>
          <a:xfrm>
            <a:off x="795342" y="1357766"/>
            <a:ext cx="4322204" cy="3541334"/>
          </a:xfrm>
        </p:spPr>
        <p:txBody>
          <a:bodyPr>
            <a:normAutofit/>
          </a:bodyPr>
          <a:lstStyle/>
          <a:p>
            <a:pPr algn="l"/>
            <a:r>
              <a:rPr lang="fr-FR" sz="5000" dirty="0">
                <a:solidFill>
                  <a:srgbClr val="FFFFFF"/>
                </a:solidFill>
              </a:rPr>
              <a:t>La nouvelle traduction du Missel Romain</a:t>
            </a:r>
            <a:br>
              <a:rPr lang="fr-FR" sz="5000" dirty="0">
                <a:solidFill>
                  <a:srgbClr val="FFFFFF"/>
                </a:solidFill>
              </a:rPr>
            </a:br>
            <a:r>
              <a:rPr lang="fr-FR" sz="4000" dirty="0">
                <a:solidFill>
                  <a:srgbClr val="FFFFFF"/>
                </a:solidFill>
              </a:rPr>
              <a:t>(</a:t>
            </a:r>
            <a:r>
              <a:rPr lang="fr-FR" sz="4000" dirty="0" err="1">
                <a:solidFill>
                  <a:srgbClr val="FFFFFF"/>
                </a:solidFill>
              </a:rPr>
              <a:t>Missale</a:t>
            </a:r>
            <a:r>
              <a:rPr lang="fr-FR" sz="4000" dirty="0">
                <a:solidFill>
                  <a:srgbClr val="FFFFFF"/>
                </a:solidFill>
              </a:rPr>
              <a:t> </a:t>
            </a:r>
            <a:r>
              <a:rPr lang="fr-FR" sz="4000" dirty="0" err="1">
                <a:solidFill>
                  <a:srgbClr val="FFFFFF"/>
                </a:solidFill>
              </a:rPr>
              <a:t>Romanum</a:t>
            </a:r>
            <a:r>
              <a:rPr lang="fr-FR" sz="4000" dirty="0">
                <a:solidFill>
                  <a:srgbClr val="FFFFFF"/>
                </a:solidFill>
              </a:rPr>
              <a:t>)</a:t>
            </a:r>
          </a:p>
        </p:txBody>
      </p:sp>
      <p:pic>
        <p:nvPicPr>
          <p:cNvPr id="1026" name="Picture 2" descr="Une nouvelle traduction française du Missel - Le site de l'Eglise  Catholique en Belgique">
            <a:extLst>
              <a:ext uri="{FF2B5EF4-FFF2-40B4-BE49-F238E27FC236}">
                <a16:creationId xmlns:a16="http://schemas.microsoft.com/office/drawing/2014/main" xmlns="" id="{91B566C5-EED1-417C-A544-B5680E0D44A8}"/>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995641" y="1124043"/>
            <a:ext cx="3498141" cy="50967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85731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xmlns="" id="{FFFDA2E0-1EE9-4061-9378-6162607E8D18}"/>
              </a:ext>
            </a:extLst>
          </p:cNvPr>
          <p:cNvSpPr>
            <a:spLocks noGrp="1"/>
          </p:cNvSpPr>
          <p:nvPr>
            <p:ph type="title"/>
          </p:nvPr>
        </p:nvSpPr>
        <p:spPr>
          <a:xfrm>
            <a:off x="686834" y="1153572"/>
            <a:ext cx="3200400" cy="4461163"/>
          </a:xfrm>
        </p:spPr>
        <p:txBody>
          <a:bodyPr>
            <a:normAutofit/>
          </a:bodyPr>
          <a:lstStyle/>
          <a:p>
            <a:r>
              <a:rPr lang="fr-FR" dirty="0">
                <a:solidFill>
                  <a:srgbClr val="FFFFFF"/>
                </a:solidFill>
              </a:rPr>
              <a:t>La Présentation des dons ou Offertoire</a:t>
            </a:r>
          </a:p>
        </p:txBody>
      </p:sp>
      <p:sp>
        <p:nvSpPr>
          <p:cNvPr id="12" name="Arc 11">
            <a:extLst>
              <a:ext uri="{FF2B5EF4-FFF2-40B4-BE49-F238E27FC236}">
                <a16:creationId xmlns:a16="http://schemas.microsoft.com/office/drawing/2014/main" xmlns=""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xmlns="" id="{0C6B8C89-FFE3-4DF7-9B8C-08C6E9BCEF0F}"/>
              </a:ext>
            </a:extLst>
          </p:cNvPr>
          <p:cNvSpPr>
            <a:spLocks noGrp="1"/>
          </p:cNvSpPr>
          <p:nvPr>
            <p:ph idx="1"/>
          </p:nvPr>
        </p:nvSpPr>
        <p:spPr>
          <a:xfrm>
            <a:off x="4447308" y="591344"/>
            <a:ext cx="6906491" cy="5585619"/>
          </a:xfrm>
        </p:spPr>
        <p:txBody>
          <a:bodyPr anchor="ctr">
            <a:normAutofit/>
          </a:bodyPr>
          <a:lstStyle/>
          <a:p>
            <a:endParaRPr lang="fr-FR" sz="2400" dirty="0"/>
          </a:p>
          <a:p>
            <a:r>
              <a:rPr lang="fr-FR" sz="2400" dirty="0"/>
              <a:t>Prière sur les offrandes:</a:t>
            </a:r>
          </a:p>
          <a:p>
            <a:pPr marL="0" indent="0">
              <a:buNone/>
            </a:pPr>
            <a:r>
              <a:rPr lang="fr-FR" sz="2400" dirty="0"/>
              <a:t>	-Le prêtre dit: </a:t>
            </a:r>
            <a:r>
              <a:rPr lang="fr-FR" sz="2400" b="1" dirty="0">
                <a:solidFill>
                  <a:srgbClr val="FF0000"/>
                </a:solidFill>
              </a:rPr>
              <a:t>Priez, frères et sœurs, que mon sacrifice, qui est aussi le vôtre, soit agréable à Dieu le Père Tout-Puissant</a:t>
            </a:r>
            <a:r>
              <a:rPr lang="fr-FR" sz="2400" dirty="0">
                <a:solidFill>
                  <a:srgbClr val="FF0000"/>
                </a:solidFill>
              </a:rPr>
              <a:t>.</a:t>
            </a:r>
          </a:p>
          <a:p>
            <a:pPr marL="0" indent="0">
              <a:buNone/>
            </a:pPr>
            <a:r>
              <a:rPr lang="fr-FR" sz="2400" dirty="0"/>
              <a:t>	-L’assemblée répond: </a:t>
            </a:r>
            <a:r>
              <a:rPr lang="fr-FR" sz="2400" b="1" dirty="0">
                <a:solidFill>
                  <a:srgbClr val="FF0000"/>
                </a:solidFill>
              </a:rPr>
              <a:t>Que le Seigneur reçoive de vos mains ce sacrifice à la louange et à la gloire de son nom, pour notre bien et celui de toute l’Eglise</a:t>
            </a:r>
            <a:r>
              <a:rPr lang="fr-FR" sz="2400" dirty="0"/>
              <a:t>.</a:t>
            </a:r>
          </a:p>
          <a:p>
            <a:pPr marL="0" indent="0">
              <a:buNone/>
            </a:pPr>
            <a:endParaRPr lang="fr-FR" sz="2000" i="1" dirty="0"/>
          </a:p>
          <a:p>
            <a:pPr marL="0" indent="0">
              <a:buNone/>
            </a:pPr>
            <a:r>
              <a:rPr lang="fr-FR" sz="2000" i="1" dirty="0"/>
              <a:t>Ce dialogue plus fidèlement traduit veut exprimer 3 choses:                       </a:t>
            </a:r>
            <a:r>
              <a:rPr lang="fr-FR" sz="2000" b="1" i="1" dirty="0"/>
              <a:t>-</a:t>
            </a:r>
            <a:r>
              <a:rPr lang="fr-FR" sz="2000" i="1" dirty="0"/>
              <a:t>que la consécration eucharistique est de nature sacrificielle.                     </a:t>
            </a:r>
            <a:r>
              <a:rPr lang="fr-FR" sz="2000" b="1" i="1" dirty="0"/>
              <a:t>-</a:t>
            </a:r>
            <a:r>
              <a:rPr lang="fr-FR" sz="2000" i="1" dirty="0"/>
              <a:t>que l’offrande du Christ est présentée à son Père pour le bien du Peuple de Dieu.                                                                                                                 </a:t>
            </a:r>
            <a:r>
              <a:rPr lang="fr-FR" sz="2000" b="1" i="1" dirty="0"/>
              <a:t>-</a:t>
            </a:r>
            <a:r>
              <a:rPr lang="fr-FR" sz="2000" i="1" dirty="0"/>
              <a:t>que les fidèles s’unissent avec le prêtre à l’offrande du Christ. </a:t>
            </a:r>
          </a:p>
          <a:p>
            <a:pPr marL="0" indent="0">
              <a:buNone/>
            </a:pPr>
            <a:endParaRPr lang="fr-FR" sz="1800" i="1" dirty="0"/>
          </a:p>
        </p:txBody>
      </p:sp>
    </p:spTree>
    <p:extLst>
      <p:ext uri="{BB962C8B-B14F-4D97-AF65-F5344CB8AC3E}">
        <p14:creationId xmlns:p14="http://schemas.microsoft.com/office/powerpoint/2010/main" val="16943584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xmlns="" id="{3C999AA2-E8CA-4EDB-AFF4-CAC2F211B876}"/>
              </a:ext>
            </a:extLst>
          </p:cNvPr>
          <p:cNvSpPr>
            <a:spLocks noGrp="1"/>
          </p:cNvSpPr>
          <p:nvPr>
            <p:ph type="title"/>
          </p:nvPr>
        </p:nvSpPr>
        <p:spPr>
          <a:xfrm>
            <a:off x="686834" y="1153572"/>
            <a:ext cx="3200400" cy="4461163"/>
          </a:xfrm>
        </p:spPr>
        <p:txBody>
          <a:bodyPr>
            <a:normAutofit/>
          </a:bodyPr>
          <a:lstStyle/>
          <a:p>
            <a:r>
              <a:rPr lang="fr-FR">
                <a:solidFill>
                  <a:srgbClr val="FFFFFF"/>
                </a:solidFill>
              </a:rPr>
              <a:t>Anamnèse</a:t>
            </a:r>
          </a:p>
        </p:txBody>
      </p:sp>
      <p:sp>
        <p:nvSpPr>
          <p:cNvPr id="12" name="Arc 11">
            <a:extLst>
              <a:ext uri="{FF2B5EF4-FFF2-40B4-BE49-F238E27FC236}">
                <a16:creationId xmlns:a16="http://schemas.microsoft.com/office/drawing/2014/main" xmlns=""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xmlns="" id="{0E8BFDA1-3A29-4C51-80D6-51D9449A7552}"/>
              </a:ext>
            </a:extLst>
          </p:cNvPr>
          <p:cNvSpPr>
            <a:spLocks noGrp="1"/>
          </p:cNvSpPr>
          <p:nvPr>
            <p:ph idx="1"/>
          </p:nvPr>
        </p:nvSpPr>
        <p:spPr>
          <a:xfrm>
            <a:off x="4447308" y="591344"/>
            <a:ext cx="6906491" cy="5585619"/>
          </a:xfrm>
        </p:spPr>
        <p:txBody>
          <a:bodyPr anchor="ctr">
            <a:normAutofit/>
          </a:bodyPr>
          <a:lstStyle/>
          <a:p>
            <a:endParaRPr lang="fr-FR" dirty="0"/>
          </a:p>
          <a:p>
            <a:r>
              <a:rPr lang="fr-FR" dirty="0"/>
              <a:t>Il est grand le mystère de la foi:</a:t>
            </a:r>
          </a:p>
          <a:p>
            <a:pPr marL="0" indent="0">
              <a:buNone/>
            </a:pPr>
            <a:r>
              <a:rPr lang="fr-FR" dirty="0"/>
              <a:t>Nous </a:t>
            </a:r>
            <a:r>
              <a:rPr lang="fr-FR" b="1" dirty="0">
                <a:solidFill>
                  <a:srgbClr val="FF0000"/>
                </a:solidFill>
              </a:rPr>
              <a:t>annonçons</a:t>
            </a:r>
            <a:r>
              <a:rPr lang="fr-FR" dirty="0"/>
              <a:t> ta mort, Seigneur Jésus, nous </a:t>
            </a:r>
            <a:r>
              <a:rPr lang="fr-FR" b="1" dirty="0">
                <a:solidFill>
                  <a:srgbClr val="FF0000"/>
                </a:solidFill>
              </a:rPr>
              <a:t>proclamons</a:t>
            </a:r>
            <a:r>
              <a:rPr lang="fr-FR" dirty="0"/>
              <a:t> ta résurrection, nous attendons ta venue dans la gloire.</a:t>
            </a:r>
          </a:p>
          <a:p>
            <a:pPr marL="0" indent="0">
              <a:buNone/>
            </a:pPr>
            <a:endParaRPr lang="fr-FR" dirty="0"/>
          </a:p>
          <a:p>
            <a:pPr marL="0" indent="0">
              <a:buNone/>
            </a:pPr>
            <a:r>
              <a:rPr lang="fr-FR" sz="1400" dirty="0"/>
              <a:t>●</a:t>
            </a:r>
            <a:r>
              <a:rPr lang="fr-FR" dirty="0"/>
              <a:t> Acclamons le mystère de la foi:</a:t>
            </a:r>
          </a:p>
          <a:p>
            <a:pPr marL="0" indent="0">
              <a:buNone/>
            </a:pPr>
            <a:r>
              <a:rPr lang="fr-FR" dirty="0"/>
              <a:t>Quand nous mangeons ce pain et buvons à cette coupe, </a:t>
            </a:r>
            <a:r>
              <a:rPr lang="fr-FR" b="1" dirty="0">
                <a:solidFill>
                  <a:srgbClr val="FF0000"/>
                </a:solidFill>
              </a:rPr>
              <a:t>nous annonçons ta mort, Seigneur ressuscité, et nous attendons que tu viennes</a:t>
            </a:r>
            <a:r>
              <a:rPr lang="fr-FR" dirty="0"/>
              <a:t>.</a:t>
            </a:r>
          </a:p>
          <a:p>
            <a:pPr marL="0" indent="0">
              <a:buNone/>
            </a:pPr>
            <a:endParaRPr lang="fr-FR" dirty="0"/>
          </a:p>
        </p:txBody>
      </p:sp>
    </p:spTree>
    <p:extLst>
      <p:ext uri="{BB962C8B-B14F-4D97-AF65-F5344CB8AC3E}">
        <p14:creationId xmlns:p14="http://schemas.microsoft.com/office/powerpoint/2010/main" val="39531689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xmlns="" id="{8CA62F55-4ECB-4D86-AC16-B7C2C0C7D50C}"/>
              </a:ext>
            </a:extLst>
          </p:cNvPr>
          <p:cNvSpPr>
            <a:spLocks noGrp="1"/>
          </p:cNvSpPr>
          <p:nvPr>
            <p:ph type="title"/>
          </p:nvPr>
        </p:nvSpPr>
        <p:spPr>
          <a:xfrm>
            <a:off x="686834" y="1153572"/>
            <a:ext cx="3200400" cy="4461163"/>
          </a:xfrm>
        </p:spPr>
        <p:txBody>
          <a:bodyPr>
            <a:normAutofit/>
          </a:bodyPr>
          <a:lstStyle/>
          <a:p>
            <a:r>
              <a:rPr lang="fr-FR">
                <a:solidFill>
                  <a:srgbClr val="FFFFFF"/>
                </a:solidFill>
              </a:rPr>
              <a:t>Rite de communion</a:t>
            </a:r>
          </a:p>
        </p:txBody>
      </p:sp>
      <p:sp>
        <p:nvSpPr>
          <p:cNvPr id="12" name="Arc 11">
            <a:extLst>
              <a:ext uri="{FF2B5EF4-FFF2-40B4-BE49-F238E27FC236}">
                <a16:creationId xmlns:a16="http://schemas.microsoft.com/office/drawing/2014/main" xmlns=""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xmlns="" id="{C60C7E0F-6C2B-4F46-BF93-04EC4727EBA5}"/>
              </a:ext>
            </a:extLst>
          </p:cNvPr>
          <p:cNvSpPr>
            <a:spLocks noGrp="1"/>
          </p:cNvSpPr>
          <p:nvPr>
            <p:ph idx="1"/>
          </p:nvPr>
        </p:nvSpPr>
        <p:spPr>
          <a:xfrm>
            <a:off x="4447308" y="591344"/>
            <a:ext cx="6906491" cy="5585619"/>
          </a:xfrm>
        </p:spPr>
        <p:txBody>
          <a:bodyPr anchor="ctr">
            <a:normAutofit/>
          </a:bodyPr>
          <a:lstStyle/>
          <a:p>
            <a:r>
              <a:rPr lang="fr-FR" dirty="0"/>
              <a:t>Agneau de Dieu, qui enlève </a:t>
            </a:r>
            <a:r>
              <a:rPr lang="fr-FR" b="1" dirty="0">
                <a:solidFill>
                  <a:srgbClr val="FF0000"/>
                </a:solidFill>
              </a:rPr>
              <a:t>les péchés </a:t>
            </a:r>
            <a:r>
              <a:rPr lang="fr-FR" dirty="0"/>
              <a:t>du monde, prends pitié de nous/donne-nous la paix.</a:t>
            </a:r>
          </a:p>
          <a:p>
            <a:endParaRPr lang="fr-FR" dirty="0"/>
          </a:p>
          <a:p>
            <a:r>
              <a:rPr lang="fr-FR" dirty="0"/>
              <a:t>Voici l’Agneau de Dieu, voici celui qui enlève </a:t>
            </a:r>
            <a:r>
              <a:rPr lang="fr-FR" b="1" dirty="0">
                <a:solidFill>
                  <a:srgbClr val="FF0000"/>
                </a:solidFill>
              </a:rPr>
              <a:t>les péchés </a:t>
            </a:r>
            <a:r>
              <a:rPr lang="fr-FR" dirty="0"/>
              <a:t>du monde: Heureux les invités au repas </a:t>
            </a:r>
            <a:r>
              <a:rPr lang="fr-FR" b="1" dirty="0">
                <a:solidFill>
                  <a:srgbClr val="FF0000"/>
                </a:solidFill>
              </a:rPr>
              <a:t>des noces de l’Agneau</a:t>
            </a:r>
            <a:r>
              <a:rPr lang="fr-FR" dirty="0"/>
              <a:t>!</a:t>
            </a:r>
          </a:p>
          <a:p>
            <a:pPr marL="0" indent="0">
              <a:buNone/>
            </a:pPr>
            <a:r>
              <a:rPr lang="fr-FR" sz="2000" i="1" dirty="0"/>
              <a:t>La deuxième phrase invitatoire est la traduction littérale, qui reprend une expression biblique traditionnelle </a:t>
            </a:r>
            <a:r>
              <a:rPr lang="fr-FR" sz="1600" i="1" dirty="0"/>
              <a:t>(Apocalypse 19, 7-10)                          </a:t>
            </a:r>
          </a:p>
        </p:txBody>
      </p:sp>
    </p:spTree>
    <p:extLst>
      <p:ext uri="{BB962C8B-B14F-4D97-AF65-F5344CB8AC3E}">
        <p14:creationId xmlns:p14="http://schemas.microsoft.com/office/powerpoint/2010/main" val="4096765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xmlns="" id="{DC33BB9B-50BD-49DB-A987-0B8DD73C9B02}"/>
              </a:ext>
            </a:extLst>
          </p:cNvPr>
          <p:cNvSpPr>
            <a:spLocks noGrp="1"/>
          </p:cNvSpPr>
          <p:nvPr>
            <p:ph type="title"/>
          </p:nvPr>
        </p:nvSpPr>
        <p:spPr>
          <a:xfrm>
            <a:off x="686834" y="1153572"/>
            <a:ext cx="3200400" cy="4461163"/>
          </a:xfrm>
        </p:spPr>
        <p:txBody>
          <a:bodyPr>
            <a:normAutofit/>
          </a:bodyPr>
          <a:lstStyle/>
          <a:p>
            <a:r>
              <a:rPr lang="fr-FR" sz="4100">
                <a:solidFill>
                  <a:srgbClr val="FFFFFF"/>
                </a:solidFill>
              </a:rPr>
              <a:t>Autres changements</a:t>
            </a:r>
          </a:p>
        </p:txBody>
      </p:sp>
      <p:sp>
        <p:nvSpPr>
          <p:cNvPr id="12" name="Arc 11">
            <a:extLst>
              <a:ext uri="{FF2B5EF4-FFF2-40B4-BE49-F238E27FC236}">
                <a16:creationId xmlns:a16="http://schemas.microsoft.com/office/drawing/2014/main" xmlns=""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xmlns="" id="{7D44FAFE-3EE6-4627-A340-3BDDFA944328}"/>
              </a:ext>
            </a:extLst>
          </p:cNvPr>
          <p:cNvSpPr>
            <a:spLocks noGrp="1"/>
          </p:cNvSpPr>
          <p:nvPr>
            <p:ph idx="1"/>
          </p:nvPr>
        </p:nvSpPr>
        <p:spPr>
          <a:xfrm>
            <a:off x="4447308" y="591344"/>
            <a:ext cx="6906491" cy="5585619"/>
          </a:xfrm>
        </p:spPr>
        <p:txBody>
          <a:bodyPr anchor="ctr">
            <a:normAutofit/>
          </a:bodyPr>
          <a:lstStyle/>
          <a:p>
            <a:r>
              <a:rPr lang="fr-FR" sz="2600" dirty="0"/>
              <a:t>D’autres changement de traductions concernent des prières dites par le prêtre:</a:t>
            </a:r>
          </a:p>
          <a:p>
            <a:pPr marL="0" indent="0">
              <a:buNone/>
            </a:pPr>
            <a:r>
              <a:rPr lang="fr-FR" sz="2600" dirty="0"/>
              <a:t>	- dans les préfaces</a:t>
            </a:r>
          </a:p>
          <a:p>
            <a:pPr marL="0" indent="0">
              <a:buNone/>
            </a:pPr>
            <a:r>
              <a:rPr lang="fr-FR" sz="2600" dirty="0"/>
              <a:t>	- dans les prières eucharistiques I, II, III, IV</a:t>
            </a:r>
          </a:p>
          <a:p>
            <a:pPr marL="0" indent="0">
              <a:buNone/>
            </a:pPr>
            <a:r>
              <a:rPr lang="fr-FR" sz="2600" dirty="0"/>
              <a:t>	- dans les prières personnelles</a:t>
            </a:r>
          </a:p>
          <a:p>
            <a:pPr marL="0" indent="0">
              <a:buNone/>
            </a:pPr>
            <a:r>
              <a:rPr lang="fr-FR" sz="2600" dirty="0"/>
              <a:t>	- dans « l’embolisme » du Notre Père:</a:t>
            </a:r>
          </a:p>
          <a:p>
            <a:pPr marL="0" indent="0">
              <a:buNone/>
            </a:pPr>
            <a:r>
              <a:rPr lang="fr-FR" sz="2600" dirty="0"/>
              <a:t> </a:t>
            </a:r>
            <a:r>
              <a:rPr lang="fr-FR" sz="2400" dirty="0"/>
              <a:t>« Délivre-nous de tout mal, Seigneur, et donne la paix à notre temps: </a:t>
            </a:r>
            <a:r>
              <a:rPr lang="fr-FR" sz="2400" b="1" dirty="0">
                <a:solidFill>
                  <a:srgbClr val="FF0000"/>
                </a:solidFill>
              </a:rPr>
              <a:t>soutenus par ta miséricorde, nous serons libérés de tout péché, à l’abri de toute épreuve, nous qui attendons que se réalise cette bienheureuse espérance</a:t>
            </a:r>
            <a:r>
              <a:rPr lang="fr-FR" sz="2400" b="1" dirty="0"/>
              <a:t>: </a:t>
            </a:r>
            <a:r>
              <a:rPr lang="fr-FR" sz="2400" dirty="0"/>
              <a:t>l’avènement de Jésus-Christ notre Sauveur ».</a:t>
            </a:r>
          </a:p>
        </p:txBody>
      </p:sp>
    </p:spTree>
    <p:extLst>
      <p:ext uri="{BB962C8B-B14F-4D97-AF65-F5344CB8AC3E}">
        <p14:creationId xmlns:p14="http://schemas.microsoft.com/office/powerpoint/2010/main" val="40128846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9588DA8-065E-4F6F-8EFD-43104AB2E0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xmlns="" id="{C4285719-470E-454C-AF62-8323075F1F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xmlns="" id="{CD9FE4EF-C4D8-49A0-B2FF-81D8DB7D8A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4300840D-0A0B-4512-BACA-B439D5B9C57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xmlns="" id="{D2B78728-A580-49A7-84F9-6EF6F583AD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xmlns="" id="{38FAA1A1-D861-433F-88FA-1E9D6FD31D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xmlns="" id="{8D71EDA1-87BF-4D5D-AB79-F346FD1927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xmlns="" id="{6596CFF5-627B-4471-AEA1-73559FD2277C}"/>
              </a:ext>
            </a:extLst>
          </p:cNvPr>
          <p:cNvSpPr>
            <a:spLocks noGrp="1"/>
          </p:cNvSpPr>
          <p:nvPr>
            <p:ph type="title"/>
          </p:nvPr>
        </p:nvSpPr>
        <p:spPr>
          <a:xfrm>
            <a:off x="466722" y="586855"/>
            <a:ext cx="3201366" cy="3387497"/>
          </a:xfrm>
        </p:spPr>
        <p:txBody>
          <a:bodyPr anchor="b">
            <a:normAutofit/>
          </a:bodyPr>
          <a:lstStyle/>
          <a:p>
            <a:pPr algn="r"/>
            <a:r>
              <a:rPr lang="fr-FR" sz="4000">
                <a:solidFill>
                  <a:srgbClr val="FFFFFF"/>
                </a:solidFill>
              </a:rPr>
              <a:t>CONCLUSION</a:t>
            </a:r>
          </a:p>
        </p:txBody>
      </p:sp>
      <p:sp>
        <p:nvSpPr>
          <p:cNvPr id="3" name="Espace réservé du contenu 2">
            <a:extLst>
              <a:ext uri="{FF2B5EF4-FFF2-40B4-BE49-F238E27FC236}">
                <a16:creationId xmlns:a16="http://schemas.microsoft.com/office/drawing/2014/main" xmlns="" id="{E95A9A10-E1C2-4602-93FE-0114A2F5D813}"/>
              </a:ext>
            </a:extLst>
          </p:cNvPr>
          <p:cNvSpPr>
            <a:spLocks noGrp="1"/>
          </p:cNvSpPr>
          <p:nvPr>
            <p:ph idx="1"/>
          </p:nvPr>
        </p:nvSpPr>
        <p:spPr>
          <a:xfrm>
            <a:off x="4810259" y="649480"/>
            <a:ext cx="6555347" cy="5546047"/>
          </a:xfrm>
        </p:spPr>
        <p:txBody>
          <a:bodyPr anchor="ctr">
            <a:normAutofit/>
          </a:bodyPr>
          <a:lstStyle/>
          <a:p>
            <a:pPr marL="0" indent="0">
              <a:buNone/>
            </a:pPr>
            <a:r>
              <a:rPr lang="fr-FR" sz="2400" dirty="0"/>
              <a:t>« Aussi l’Eglise se soucie t-elle d’obtenir que les fidèles n’assistent pas à ce mystère de la foi comme des spectateurs étrangers et muets, mais que, le comprenant bien dans ses rites et ses prières, ils participent consciemment, pieusement et activement à l’action sacrée, soient formés par la Parole de Dieu, se restaurent à la table du Corps du Seigneur, rendent grâces à Dieu; qu’offrant le sacrifice du Christ non seulement par les mains du prêtre, mais aussi ensemble avec lui, ils apprennent à s’offrir eux-mêmes, pour que finalement, Dieu soit tout en tous » (Constitution sur la Sainte Liturgie, n° 48).</a:t>
            </a:r>
          </a:p>
        </p:txBody>
      </p:sp>
    </p:spTree>
    <p:extLst>
      <p:ext uri="{BB962C8B-B14F-4D97-AF65-F5344CB8AC3E}">
        <p14:creationId xmlns:p14="http://schemas.microsoft.com/office/powerpoint/2010/main" val="1746170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Freeform: Shape 23">
            <a:extLst>
              <a:ext uri="{FF2B5EF4-FFF2-40B4-BE49-F238E27FC236}">
                <a16:creationId xmlns:a16="http://schemas.microsoft.com/office/drawing/2014/main" xmlns="" id="{42285737-90EE-47DC-AC80-8AE156B1196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26" name="Group 25">
            <a:extLst>
              <a:ext uri="{FF2B5EF4-FFF2-40B4-BE49-F238E27FC236}">
                <a16:creationId xmlns:a16="http://schemas.microsoft.com/office/drawing/2014/main" xmlns="" id="{B57BDC17-F1B3-455F-BBF1-680AA1F25C0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315292" y="0"/>
            <a:ext cx="2436813" cy="6858001"/>
            <a:chOff x="1320800" y="0"/>
            <a:chExt cx="2436813" cy="6858001"/>
          </a:xfrm>
        </p:grpSpPr>
        <p:sp>
          <p:nvSpPr>
            <p:cNvPr id="27" name="Freeform 6">
              <a:extLst>
                <a:ext uri="{FF2B5EF4-FFF2-40B4-BE49-F238E27FC236}">
                  <a16:creationId xmlns:a16="http://schemas.microsoft.com/office/drawing/2014/main" xmlns="" id="{64E2FA9A-FEF7-4501-B0EB-5E45EDD2177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28" name="Freeform 7">
              <a:extLst>
                <a:ext uri="{FF2B5EF4-FFF2-40B4-BE49-F238E27FC236}">
                  <a16:creationId xmlns:a16="http://schemas.microsoft.com/office/drawing/2014/main" xmlns="" id="{BC38192B-B4CB-47D4-A3B1-10010247F15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29" name="Freeform 8">
              <a:extLst>
                <a:ext uri="{FF2B5EF4-FFF2-40B4-BE49-F238E27FC236}">
                  <a16:creationId xmlns:a16="http://schemas.microsoft.com/office/drawing/2014/main" xmlns="" id="{96330E33-E171-4B0F-82B5-AF7230399B5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30" name="Freeform 9">
              <a:extLst>
                <a:ext uri="{FF2B5EF4-FFF2-40B4-BE49-F238E27FC236}">
                  <a16:creationId xmlns:a16="http://schemas.microsoft.com/office/drawing/2014/main" xmlns="" id="{332B1723-69BF-42D7-B757-0FA059E152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31" name="Freeform 10">
              <a:extLst>
                <a:ext uri="{FF2B5EF4-FFF2-40B4-BE49-F238E27FC236}">
                  <a16:creationId xmlns:a16="http://schemas.microsoft.com/office/drawing/2014/main" xmlns="" id="{F115D62D-1E96-48D1-A78D-D370A0BFB9B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32" name="Freeform 11">
              <a:extLst>
                <a:ext uri="{FF2B5EF4-FFF2-40B4-BE49-F238E27FC236}">
                  <a16:creationId xmlns:a16="http://schemas.microsoft.com/office/drawing/2014/main" xmlns="" id="{91C2876A-169D-4822-A766-C00578C88B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re 1">
            <a:extLst>
              <a:ext uri="{FF2B5EF4-FFF2-40B4-BE49-F238E27FC236}">
                <a16:creationId xmlns:a16="http://schemas.microsoft.com/office/drawing/2014/main" xmlns="" id="{C74D5E45-8CB8-4AE2-BF9F-AACAD1CDE88E}"/>
              </a:ext>
            </a:extLst>
          </p:cNvPr>
          <p:cNvSpPr>
            <a:spLocks noGrp="1"/>
          </p:cNvSpPr>
          <p:nvPr>
            <p:ph type="title"/>
          </p:nvPr>
        </p:nvSpPr>
        <p:spPr>
          <a:xfrm>
            <a:off x="535020" y="685800"/>
            <a:ext cx="2780271" cy="5105400"/>
          </a:xfrm>
        </p:spPr>
        <p:txBody>
          <a:bodyPr>
            <a:normAutofit/>
          </a:bodyPr>
          <a:lstStyle/>
          <a:p>
            <a:r>
              <a:rPr lang="fr-FR" sz="4000" dirty="0">
                <a:solidFill>
                  <a:srgbClr val="FFFFFF"/>
                </a:solidFill>
              </a:rPr>
              <a:t>Origine du Missel</a:t>
            </a:r>
            <a:endParaRPr lang="fr-FR" sz="4000">
              <a:solidFill>
                <a:srgbClr val="FFFFFF"/>
              </a:solidFill>
            </a:endParaRPr>
          </a:p>
        </p:txBody>
      </p:sp>
      <p:graphicFrame>
        <p:nvGraphicFramePr>
          <p:cNvPr id="20" name="Espace réservé du contenu 2">
            <a:extLst>
              <a:ext uri="{FF2B5EF4-FFF2-40B4-BE49-F238E27FC236}">
                <a16:creationId xmlns:a16="http://schemas.microsoft.com/office/drawing/2014/main" xmlns="" id="{5C8A7104-98C8-4F57-98D8-8CC0518ED0B5}"/>
              </a:ext>
            </a:extLst>
          </p:cNvPr>
          <p:cNvGraphicFramePr>
            <a:graphicFrameLocks noGrp="1"/>
          </p:cNvGraphicFramePr>
          <p:nvPr>
            <p:ph idx="1"/>
            <p:extLst>
              <p:ext uri="{D42A27DB-BD31-4B8C-83A1-F6EECF244321}">
                <p14:modId xmlns:p14="http://schemas.microsoft.com/office/powerpoint/2010/main" val="3191289980"/>
              </p:ext>
            </p:extLst>
          </p:nvPr>
        </p:nvGraphicFramePr>
        <p:xfrm>
          <a:off x="5010150" y="685799"/>
          <a:ext cx="6492875" cy="55129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365037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Freeform: Shape 23">
            <a:extLst>
              <a:ext uri="{FF2B5EF4-FFF2-40B4-BE49-F238E27FC236}">
                <a16:creationId xmlns:a16="http://schemas.microsoft.com/office/drawing/2014/main" xmlns="" id="{42285737-90EE-47DC-AC80-8AE156B1196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26" name="Group 25">
            <a:extLst>
              <a:ext uri="{FF2B5EF4-FFF2-40B4-BE49-F238E27FC236}">
                <a16:creationId xmlns:a16="http://schemas.microsoft.com/office/drawing/2014/main" xmlns="" id="{B57BDC17-F1B3-455F-BBF1-680AA1F25C0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315292" y="0"/>
            <a:ext cx="2436813" cy="6858001"/>
            <a:chOff x="1320800" y="0"/>
            <a:chExt cx="2436813" cy="6858001"/>
          </a:xfrm>
        </p:grpSpPr>
        <p:sp>
          <p:nvSpPr>
            <p:cNvPr id="27" name="Freeform 6">
              <a:extLst>
                <a:ext uri="{FF2B5EF4-FFF2-40B4-BE49-F238E27FC236}">
                  <a16:creationId xmlns:a16="http://schemas.microsoft.com/office/drawing/2014/main" xmlns="" id="{64E2FA9A-FEF7-4501-B0EB-5E45EDD2177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28" name="Freeform 7">
              <a:extLst>
                <a:ext uri="{FF2B5EF4-FFF2-40B4-BE49-F238E27FC236}">
                  <a16:creationId xmlns:a16="http://schemas.microsoft.com/office/drawing/2014/main" xmlns="" id="{BC38192B-B4CB-47D4-A3B1-10010247F15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29" name="Freeform 8">
              <a:extLst>
                <a:ext uri="{FF2B5EF4-FFF2-40B4-BE49-F238E27FC236}">
                  <a16:creationId xmlns:a16="http://schemas.microsoft.com/office/drawing/2014/main" xmlns="" id="{96330E33-E171-4B0F-82B5-AF7230399B5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30" name="Freeform 9">
              <a:extLst>
                <a:ext uri="{FF2B5EF4-FFF2-40B4-BE49-F238E27FC236}">
                  <a16:creationId xmlns:a16="http://schemas.microsoft.com/office/drawing/2014/main" xmlns="" id="{332B1723-69BF-42D7-B757-0FA059E152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31" name="Freeform 10">
              <a:extLst>
                <a:ext uri="{FF2B5EF4-FFF2-40B4-BE49-F238E27FC236}">
                  <a16:creationId xmlns:a16="http://schemas.microsoft.com/office/drawing/2014/main" xmlns="" id="{F115D62D-1E96-48D1-A78D-D370A0BFB9B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32" name="Freeform 11">
              <a:extLst>
                <a:ext uri="{FF2B5EF4-FFF2-40B4-BE49-F238E27FC236}">
                  <a16:creationId xmlns:a16="http://schemas.microsoft.com/office/drawing/2014/main" xmlns="" id="{91C2876A-169D-4822-A766-C00578C88B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re 1">
            <a:extLst>
              <a:ext uri="{FF2B5EF4-FFF2-40B4-BE49-F238E27FC236}">
                <a16:creationId xmlns:a16="http://schemas.microsoft.com/office/drawing/2014/main" xmlns="" id="{B69AFAF7-1DD6-4770-AD70-11D94F65CBBF}"/>
              </a:ext>
            </a:extLst>
          </p:cNvPr>
          <p:cNvSpPr>
            <a:spLocks noGrp="1"/>
          </p:cNvSpPr>
          <p:nvPr>
            <p:ph type="title"/>
          </p:nvPr>
        </p:nvSpPr>
        <p:spPr>
          <a:xfrm>
            <a:off x="535020" y="685800"/>
            <a:ext cx="2780271" cy="5105400"/>
          </a:xfrm>
        </p:spPr>
        <p:txBody>
          <a:bodyPr>
            <a:normAutofit/>
          </a:bodyPr>
          <a:lstStyle/>
          <a:p>
            <a:r>
              <a:rPr lang="fr-FR" sz="4000">
                <a:solidFill>
                  <a:srgbClr val="FFFFFF"/>
                </a:solidFill>
              </a:rPr>
              <a:t>Principes de traduction</a:t>
            </a:r>
          </a:p>
        </p:txBody>
      </p:sp>
      <p:graphicFrame>
        <p:nvGraphicFramePr>
          <p:cNvPr id="5" name="Espace réservé du contenu 2">
            <a:extLst>
              <a:ext uri="{FF2B5EF4-FFF2-40B4-BE49-F238E27FC236}">
                <a16:creationId xmlns:a16="http://schemas.microsoft.com/office/drawing/2014/main" xmlns="" id="{9B182AF0-9EEF-4755-95C6-2EB4C41FC4FA}"/>
              </a:ext>
            </a:extLst>
          </p:cNvPr>
          <p:cNvGraphicFramePr>
            <a:graphicFrameLocks noGrp="1"/>
          </p:cNvGraphicFramePr>
          <p:nvPr>
            <p:ph idx="1"/>
            <p:extLst>
              <p:ext uri="{D42A27DB-BD31-4B8C-83A1-F6EECF244321}">
                <p14:modId xmlns:p14="http://schemas.microsoft.com/office/powerpoint/2010/main" val="990824423"/>
              </p:ext>
            </p:extLst>
          </p:nvPr>
        </p:nvGraphicFramePr>
        <p:xfrm>
          <a:off x="5010150" y="685800"/>
          <a:ext cx="6492875" cy="56086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834497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 name="Freeform: Shape 39">
            <a:extLst>
              <a:ext uri="{FF2B5EF4-FFF2-40B4-BE49-F238E27FC236}">
                <a16:creationId xmlns:a16="http://schemas.microsoft.com/office/drawing/2014/main" xmlns="" id="{42285737-90EE-47DC-AC80-8AE156B1196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42" name="Group 41">
            <a:extLst>
              <a:ext uri="{FF2B5EF4-FFF2-40B4-BE49-F238E27FC236}">
                <a16:creationId xmlns:a16="http://schemas.microsoft.com/office/drawing/2014/main" xmlns="" id="{B57BDC17-F1B3-455F-BBF1-680AA1F25C0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315292" y="0"/>
            <a:ext cx="2436813" cy="6858001"/>
            <a:chOff x="1320800" y="0"/>
            <a:chExt cx="2436813" cy="6858001"/>
          </a:xfrm>
        </p:grpSpPr>
        <p:sp>
          <p:nvSpPr>
            <p:cNvPr id="43" name="Freeform 6">
              <a:extLst>
                <a:ext uri="{FF2B5EF4-FFF2-40B4-BE49-F238E27FC236}">
                  <a16:creationId xmlns:a16="http://schemas.microsoft.com/office/drawing/2014/main" xmlns="" id="{64E2FA9A-FEF7-4501-B0EB-5E45EDD2177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44" name="Freeform 7">
              <a:extLst>
                <a:ext uri="{FF2B5EF4-FFF2-40B4-BE49-F238E27FC236}">
                  <a16:creationId xmlns:a16="http://schemas.microsoft.com/office/drawing/2014/main" xmlns="" id="{BC38192B-B4CB-47D4-A3B1-10010247F15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45" name="Freeform 8">
              <a:extLst>
                <a:ext uri="{FF2B5EF4-FFF2-40B4-BE49-F238E27FC236}">
                  <a16:creationId xmlns:a16="http://schemas.microsoft.com/office/drawing/2014/main" xmlns="" id="{96330E33-E171-4B0F-82B5-AF7230399B5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46" name="Freeform 9">
              <a:extLst>
                <a:ext uri="{FF2B5EF4-FFF2-40B4-BE49-F238E27FC236}">
                  <a16:creationId xmlns:a16="http://schemas.microsoft.com/office/drawing/2014/main" xmlns="" id="{332B1723-69BF-42D7-B757-0FA059E152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47" name="Freeform 10">
              <a:extLst>
                <a:ext uri="{FF2B5EF4-FFF2-40B4-BE49-F238E27FC236}">
                  <a16:creationId xmlns:a16="http://schemas.microsoft.com/office/drawing/2014/main" xmlns="" id="{F115D62D-1E96-48D1-A78D-D370A0BFB9B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48" name="Freeform 11">
              <a:extLst>
                <a:ext uri="{FF2B5EF4-FFF2-40B4-BE49-F238E27FC236}">
                  <a16:creationId xmlns:a16="http://schemas.microsoft.com/office/drawing/2014/main" xmlns="" id="{91C2876A-169D-4822-A766-C00578C88B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re 1">
            <a:extLst>
              <a:ext uri="{FF2B5EF4-FFF2-40B4-BE49-F238E27FC236}">
                <a16:creationId xmlns:a16="http://schemas.microsoft.com/office/drawing/2014/main" xmlns="" id="{378D90EC-735F-4CAD-9564-FD0778ECF004}"/>
              </a:ext>
            </a:extLst>
          </p:cNvPr>
          <p:cNvSpPr>
            <a:spLocks noGrp="1"/>
          </p:cNvSpPr>
          <p:nvPr>
            <p:ph type="title"/>
          </p:nvPr>
        </p:nvSpPr>
        <p:spPr>
          <a:xfrm>
            <a:off x="535020" y="685800"/>
            <a:ext cx="2780271" cy="5105400"/>
          </a:xfrm>
        </p:spPr>
        <p:txBody>
          <a:bodyPr>
            <a:normAutofit/>
          </a:bodyPr>
          <a:lstStyle/>
          <a:p>
            <a:r>
              <a:rPr lang="fr-FR" sz="4000">
                <a:solidFill>
                  <a:srgbClr val="FFFFFF"/>
                </a:solidFill>
              </a:rPr>
              <a:t>Composition du Missel</a:t>
            </a:r>
          </a:p>
        </p:txBody>
      </p:sp>
      <p:graphicFrame>
        <p:nvGraphicFramePr>
          <p:cNvPr id="35" name="Espace réservé du contenu 2">
            <a:extLst>
              <a:ext uri="{FF2B5EF4-FFF2-40B4-BE49-F238E27FC236}">
                <a16:creationId xmlns:a16="http://schemas.microsoft.com/office/drawing/2014/main" xmlns="" id="{7D1011CF-307A-4BF1-BB52-90389203161A}"/>
              </a:ext>
            </a:extLst>
          </p:cNvPr>
          <p:cNvGraphicFramePr>
            <a:graphicFrameLocks noGrp="1"/>
          </p:cNvGraphicFramePr>
          <p:nvPr>
            <p:ph idx="1"/>
            <p:extLst>
              <p:ext uri="{D42A27DB-BD31-4B8C-83A1-F6EECF244321}">
                <p14:modId xmlns:p14="http://schemas.microsoft.com/office/powerpoint/2010/main" val="3259277347"/>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7419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 name="Freeform: Shape 28">
            <a:extLst>
              <a:ext uri="{FF2B5EF4-FFF2-40B4-BE49-F238E27FC236}">
                <a16:creationId xmlns:a16="http://schemas.microsoft.com/office/drawing/2014/main" xmlns="" id="{42285737-90EE-47DC-AC80-8AE156B1196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31" name="Group 30">
            <a:extLst>
              <a:ext uri="{FF2B5EF4-FFF2-40B4-BE49-F238E27FC236}">
                <a16:creationId xmlns:a16="http://schemas.microsoft.com/office/drawing/2014/main" xmlns="" id="{B57BDC17-F1B3-455F-BBF1-680AA1F25C0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315292" y="0"/>
            <a:ext cx="2436813" cy="6858001"/>
            <a:chOff x="1320800" y="0"/>
            <a:chExt cx="2436813" cy="6858001"/>
          </a:xfrm>
        </p:grpSpPr>
        <p:sp>
          <p:nvSpPr>
            <p:cNvPr id="32" name="Freeform 6">
              <a:extLst>
                <a:ext uri="{FF2B5EF4-FFF2-40B4-BE49-F238E27FC236}">
                  <a16:creationId xmlns:a16="http://schemas.microsoft.com/office/drawing/2014/main" xmlns="" id="{64E2FA9A-FEF7-4501-B0EB-5E45EDD2177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33" name="Freeform 7">
              <a:extLst>
                <a:ext uri="{FF2B5EF4-FFF2-40B4-BE49-F238E27FC236}">
                  <a16:creationId xmlns:a16="http://schemas.microsoft.com/office/drawing/2014/main" xmlns="" id="{BC38192B-B4CB-47D4-A3B1-10010247F15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34" name="Freeform 8">
              <a:extLst>
                <a:ext uri="{FF2B5EF4-FFF2-40B4-BE49-F238E27FC236}">
                  <a16:creationId xmlns:a16="http://schemas.microsoft.com/office/drawing/2014/main" xmlns="" id="{96330E33-E171-4B0F-82B5-AF7230399B5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35" name="Freeform 9">
              <a:extLst>
                <a:ext uri="{FF2B5EF4-FFF2-40B4-BE49-F238E27FC236}">
                  <a16:creationId xmlns:a16="http://schemas.microsoft.com/office/drawing/2014/main" xmlns="" id="{332B1723-69BF-42D7-B757-0FA059E152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36" name="Freeform 10">
              <a:extLst>
                <a:ext uri="{FF2B5EF4-FFF2-40B4-BE49-F238E27FC236}">
                  <a16:creationId xmlns:a16="http://schemas.microsoft.com/office/drawing/2014/main" xmlns="" id="{F115D62D-1E96-48D1-A78D-D370A0BFB9B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37" name="Freeform 11">
              <a:extLst>
                <a:ext uri="{FF2B5EF4-FFF2-40B4-BE49-F238E27FC236}">
                  <a16:creationId xmlns:a16="http://schemas.microsoft.com/office/drawing/2014/main" xmlns="" id="{91C2876A-169D-4822-A766-C00578C88B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re 1">
            <a:extLst>
              <a:ext uri="{FF2B5EF4-FFF2-40B4-BE49-F238E27FC236}">
                <a16:creationId xmlns:a16="http://schemas.microsoft.com/office/drawing/2014/main" xmlns="" id="{AB2E94B7-5F23-4378-9A68-DDD52FF93074}"/>
              </a:ext>
            </a:extLst>
          </p:cNvPr>
          <p:cNvSpPr>
            <a:spLocks noGrp="1"/>
          </p:cNvSpPr>
          <p:nvPr>
            <p:ph type="title"/>
          </p:nvPr>
        </p:nvSpPr>
        <p:spPr>
          <a:xfrm>
            <a:off x="535020" y="685800"/>
            <a:ext cx="2780271" cy="5105400"/>
          </a:xfrm>
        </p:spPr>
        <p:txBody>
          <a:bodyPr>
            <a:normAutofit/>
          </a:bodyPr>
          <a:lstStyle/>
          <a:p>
            <a:r>
              <a:rPr lang="fr-FR" sz="3700">
                <a:solidFill>
                  <a:srgbClr val="FFFFFF"/>
                </a:solidFill>
              </a:rPr>
              <a:t>Changements de traduction</a:t>
            </a:r>
            <a:br>
              <a:rPr lang="fr-FR" sz="3700">
                <a:solidFill>
                  <a:srgbClr val="FFFFFF"/>
                </a:solidFill>
              </a:rPr>
            </a:br>
            <a:r>
              <a:rPr lang="fr-FR" sz="3700">
                <a:solidFill>
                  <a:srgbClr val="FFFFFF"/>
                </a:solidFill>
              </a:rPr>
              <a:t>dans l’ordinaire de la messe</a:t>
            </a:r>
          </a:p>
        </p:txBody>
      </p:sp>
      <p:graphicFrame>
        <p:nvGraphicFramePr>
          <p:cNvPr id="25" name="Espace réservé du contenu 2">
            <a:extLst>
              <a:ext uri="{FF2B5EF4-FFF2-40B4-BE49-F238E27FC236}">
                <a16:creationId xmlns:a16="http://schemas.microsoft.com/office/drawing/2014/main" xmlns="" id="{A2EE1B6B-D063-4BB0-B02B-23C0EB14BB1E}"/>
              </a:ext>
            </a:extLst>
          </p:cNvPr>
          <p:cNvGraphicFramePr>
            <a:graphicFrameLocks noGrp="1"/>
          </p:cNvGraphicFramePr>
          <p:nvPr>
            <p:ph idx="1"/>
            <p:extLst>
              <p:ext uri="{D42A27DB-BD31-4B8C-83A1-F6EECF244321}">
                <p14:modId xmlns:p14="http://schemas.microsoft.com/office/powerpoint/2010/main" val="3402397412"/>
              </p:ext>
            </p:extLst>
          </p:nvPr>
        </p:nvGraphicFramePr>
        <p:xfrm>
          <a:off x="5010150" y="287079"/>
          <a:ext cx="6492875" cy="62625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256548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xmlns="" id="{A9BA40F1-A587-49F3-9CFF-210995FA3D4A}"/>
              </a:ext>
            </a:extLst>
          </p:cNvPr>
          <p:cNvSpPr>
            <a:spLocks noGrp="1"/>
          </p:cNvSpPr>
          <p:nvPr>
            <p:ph type="title"/>
          </p:nvPr>
        </p:nvSpPr>
        <p:spPr>
          <a:xfrm>
            <a:off x="686834" y="1153572"/>
            <a:ext cx="3200400" cy="4461163"/>
          </a:xfrm>
        </p:spPr>
        <p:txBody>
          <a:bodyPr>
            <a:normAutofit/>
          </a:bodyPr>
          <a:lstStyle/>
          <a:p>
            <a:r>
              <a:rPr lang="fr-FR">
                <a:solidFill>
                  <a:srgbClr val="FFFFFF"/>
                </a:solidFill>
              </a:rPr>
              <a:t>L’acte pénitentiel</a:t>
            </a:r>
          </a:p>
        </p:txBody>
      </p:sp>
      <p:sp>
        <p:nvSpPr>
          <p:cNvPr id="12" name="Arc 11">
            <a:extLst>
              <a:ext uri="{FF2B5EF4-FFF2-40B4-BE49-F238E27FC236}">
                <a16:creationId xmlns:a16="http://schemas.microsoft.com/office/drawing/2014/main" xmlns=""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xmlns="" id="{5E992E42-7BD0-4C2A-99DA-1B00B442850C}"/>
              </a:ext>
            </a:extLst>
          </p:cNvPr>
          <p:cNvSpPr>
            <a:spLocks noGrp="1"/>
          </p:cNvSpPr>
          <p:nvPr>
            <p:ph idx="1"/>
          </p:nvPr>
        </p:nvSpPr>
        <p:spPr>
          <a:xfrm>
            <a:off x="4447308" y="591344"/>
            <a:ext cx="6906491" cy="5585619"/>
          </a:xfrm>
        </p:spPr>
        <p:txBody>
          <a:bodyPr anchor="ctr">
            <a:normAutofit/>
          </a:bodyPr>
          <a:lstStyle/>
          <a:p>
            <a:pPr marL="0" indent="0">
              <a:buNone/>
            </a:pPr>
            <a:endParaRPr lang="fr-FR" dirty="0"/>
          </a:p>
          <a:p>
            <a:pPr marL="0" indent="0">
              <a:buNone/>
            </a:pPr>
            <a:r>
              <a:rPr lang="fr-FR" sz="2400" dirty="0"/>
              <a:t>Je confesse à Dieu Tout-Puissant, je reconnais </a:t>
            </a:r>
            <a:r>
              <a:rPr lang="fr-FR" sz="2400" b="1" dirty="0">
                <a:solidFill>
                  <a:srgbClr val="FF0000"/>
                </a:solidFill>
              </a:rPr>
              <a:t>devant vous, frères et sœurs</a:t>
            </a:r>
            <a:r>
              <a:rPr lang="fr-FR" sz="2400" dirty="0"/>
              <a:t>, que j’ai péché en pensée, en parole, par action et par omission; (on se frappe la poitrine)</a:t>
            </a:r>
          </a:p>
          <a:p>
            <a:pPr marL="0" indent="0">
              <a:buNone/>
            </a:pPr>
            <a:r>
              <a:rPr lang="fr-FR" sz="2400" dirty="0"/>
              <a:t>Oui, j’ai vraiment péché, c’est pourquoi je supplie la </a:t>
            </a:r>
            <a:r>
              <a:rPr lang="fr-FR" sz="2400" b="1" dirty="0">
                <a:solidFill>
                  <a:srgbClr val="FF0000"/>
                </a:solidFill>
              </a:rPr>
              <a:t>bienheureuse</a:t>
            </a:r>
            <a:r>
              <a:rPr lang="fr-FR" sz="2400" dirty="0"/>
              <a:t> Vierge Marie, les anges et tous les saints, et vous aussi, </a:t>
            </a:r>
            <a:r>
              <a:rPr lang="fr-FR" sz="2400" b="1" dirty="0">
                <a:solidFill>
                  <a:srgbClr val="FF0000"/>
                </a:solidFill>
              </a:rPr>
              <a:t>frères et sœurs</a:t>
            </a:r>
            <a:r>
              <a:rPr lang="fr-FR" sz="2400" dirty="0"/>
              <a:t>, de prier pour moi le Seigneur notre Dieu.</a:t>
            </a:r>
          </a:p>
          <a:p>
            <a:pPr marL="0" indent="0">
              <a:buNone/>
            </a:pPr>
            <a:r>
              <a:rPr lang="fr-FR" sz="1800" i="1" dirty="0"/>
              <a:t>La nouvelle traduction a intégré la distinction « frères et sœurs », là où les missels précédents rendaient seulement le « </a:t>
            </a:r>
            <a:r>
              <a:rPr lang="fr-FR" sz="1800" i="1" dirty="0" err="1"/>
              <a:t>fratres</a:t>
            </a:r>
            <a:r>
              <a:rPr lang="fr-FR" sz="1800" i="1" dirty="0"/>
              <a:t> » latin.</a:t>
            </a:r>
          </a:p>
        </p:txBody>
      </p:sp>
    </p:spTree>
    <p:extLst>
      <p:ext uri="{BB962C8B-B14F-4D97-AF65-F5344CB8AC3E}">
        <p14:creationId xmlns:p14="http://schemas.microsoft.com/office/powerpoint/2010/main" val="27152203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xmlns="" id="{B92F3588-9940-4D0A-9822-BE8D69825EC7}"/>
              </a:ext>
            </a:extLst>
          </p:cNvPr>
          <p:cNvSpPr>
            <a:spLocks noGrp="1"/>
          </p:cNvSpPr>
          <p:nvPr>
            <p:ph type="title"/>
          </p:nvPr>
        </p:nvSpPr>
        <p:spPr>
          <a:xfrm>
            <a:off x="686834" y="1153572"/>
            <a:ext cx="3200400" cy="4461163"/>
          </a:xfrm>
        </p:spPr>
        <p:txBody>
          <a:bodyPr>
            <a:normAutofit/>
          </a:bodyPr>
          <a:lstStyle/>
          <a:p>
            <a:r>
              <a:rPr lang="fr-FR">
                <a:solidFill>
                  <a:srgbClr val="FFFFFF"/>
                </a:solidFill>
              </a:rPr>
              <a:t>L’acte pénitentiel</a:t>
            </a:r>
          </a:p>
        </p:txBody>
      </p:sp>
      <p:sp>
        <p:nvSpPr>
          <p:cNvPr id="12" name="Arc 11">
            <a:extLst>
              <a:ext uri="{FF2B5EF4-FFF2-40B4-BE49-F238E27FC236}">
                <a16:creationId xmlns:a16="http://schemas.microsoft.com/office/drawing/2014/main" xmlns=""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xmlns="" id="{C75B0022-FAD2-408E-ABD1-1038470C1457}"/>
              </a:ext>
            </a:extLst>
          </p:cNvPr>
          <p:cNvSpPr>
            <a:spLocks noGrp="1"/>
          </p:cNvSpPr>
          <p:nvPr>
            <p:ph idx="1"/>
          </p:nvPr>
        </p:nvSpPr>
        <p:spPr>
          <a:xfrm>
            <a:off x="4447308" y="591344"/>
            <a:ext cx="6906491" cy="5585619"/>
          </a:xfrm>
        </p:spPr>
        <p:txBody>
          <a:bodyPr anchor="ctr">
            <a:normAutofit/>
          </a:bodyPr>
          <a:lstStyle/>
          <a:p>
            <a:r>
              <a:rPr lang="fr-FR" dirty="0"/>
              <a:t>Seigneur Jésus </a:t>
            </a:r>
            <a:r>
              <a:rPr lang="fr-FR" b="1" dirty="0">
                <a:solidFill>
                  <a:schemeClr val="accent1"/>
                </a:solidFill>
              </a:rPr>
              <a:t>envoyé pour guérir les cœurs qui reviennent vers toi, Seigneur Prends pitié. </a:t>
            </a:r>
            <a:r>
              <a:rPr lang="fr-FR" b="1" dirty="0">
                <a:solidFill>
                  <a:srgbClr val="FF0000"/>
                </a:solidFill>
              </a:rPr>
              <a:t>Seigneur prends pitié.</a:t>
            </a:r>
          </a:p>
          <a:p>
            <a:r>
              <a:rPr lang="fr-FR" dirty="0"/>
              <a:t>Ô Christ, </a:t>
            </a:r>
            <a:r>
              <a:rPr lang="fr-FR" b="1" dirty="0">
                <a:solidFill>
                  <a:schemeClr val="accent1"/>
                </a:solidFill>
              </a:rPr>
              <a:t>venu appeler les pécheurs, ô Christ prends pitié</a:t>
            </a:r>
            <a:r>
              <a:rPr lang="fr-FR" dirty="0"/>
              <a:t>. </a:t>
            </a:r>
            <a:r>
              <a:rPr lang="fr-FR" b="1" dirty="0">
                <a:solidFill>
                  <a:srgbClr val="FF0000"/>
                </a:solidFill>
              </a:rPr>
              <a:t>Ô Christ, prends pitié</a:t>
            </a:r>
            <a:r>
              <a:rPr lang="fr-FR" dirty="0">
                <a:solidFill>
                  <a:srgbClr val="FF0000"/>
                </a:solidFill>
              </a:rPr>
              <a:t>.</a:t>
            </a:r>
          </a:p>
          <a:p>
            <a:r>
              <a:rPr lang="fr-FR" dirty="0"/>
              <a:t>Seigneur, </a:t>
            </a:r>
            <a:r>
              <a:rPr lang="fr-FR" b="1" dirty="0">
                <a:solidFill>
                  <a:schemeClr val="accent1"/>
                </a:solidFill>
              </a:rPr>
              <a:t>qui sièges </a:t>
            </a:r>
            <a:r>
              <a:rPr lang="fr-FR" dirty="0"/>
              <a:t>à la droite du Père où tu intercèdes pour nous, </a:t>
            </a:r>
            <a:r>
              <a:rPr lang="fr-FR" b="1" dirty="0">
                <a:solidFill>
                  <a:srgbClr val="FF0000"/>
                </a:solidFill>
              </a:rPr>
              <a:t>Seigneur prends pitié</a:t>
            </a:r>
            <a:r>
              <a:rPr lang="fr-FR" dirty="0">
                <a:solidFill>
                  <a:srgbClr val="FF0000"/>
                </a:solidFill>
              </a:rPr>
              <a:t>. </a:t>
            </a:r>
          </a:p>
        </p:txBody>
      </p:sp>
    </p:spTree>
    <p:extLst>
      <p:ext uri="{BB962C8B-B14F-4D97-AF65-F5344CB8AC3E}">
        <p14:creationId xmlns:p14="http://schemas.microsoft.com/office/powerpoint/2010/main" val="818672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xmlns="" id="{71E436C2-C464-45EB-9FBF-C805D19A8AF2}"/>
              </a:ext>
            </a:extLst>
          </p:cNvPr>
          <p:cNvSpPr>
            <a:spLocks noGrp="1"/>
          </p:cNvSpPr>
          <p:nvPr>
            <p:ph type="title"/>
          </p:nvPr>
        </p:nvSpPr>
        <p:spPr>
          <a:xfrm>
            <a:off x="686834" y="1153572"/>
            <a:ext cx="3200400" cy="4461163"/>
          </a:xfrm>
        </p:spPr>
        <p:txBody>
          <a:bodyPr>
            <a:normAutofit/>
          </a:bodyPr>
          <a:lstStyle/>
          <a:p>
            <a:r>
              <a:rPr lang="fr-FR">
                <a:solidFill>
                  <a:srgbClr val="FFFFFF"/>
                </a:solidFill>
              </a:rPr>
              <a:t>Le Gloria et le Credo</a:t>
            </a:r>
          </a:p>
        </p:txBody>
      </p:sp>
      <p:sp>
        <p:nvSpPr>
          <p:cNvPr id="12" name="Arc 11">
            <a:extLst>
              <a:ext uri="{FF2B5EF4-FFF2-40B4-BE49-F238E27FC236}">
                <a16:creationId xmlns:a16="http://schemas.microsoft.com/office/drawing/2014/main" xmlns=""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xmlns="" id="{09FC68B3-3EB6-43CA-B00C-61BEC353292F}"/>
              </a:ext>
            </a:extLst>
          </p:cNvPr>
          <p:cNvSpPr>
            <a:spLocks noGrp="1"/>
          </p:cNvSpPr>
          <p:nvPr>
            <p:ph idx="1"/>
          </p:nvPr>
        </p:nvSpPr>
        <p:spPr>
          <a:xfrm>
            <a:off x="4447308" y="591344"/>
            <a:ext cx="6906491" cy="5585619"/>
          </a:xfrm>
        </p:spPr>
        <p:txBody>
          <a:bodyPr anchor="ctr">
            <a:normAutofit/>
          </a:bodyPr>
          <a:lstStyle/>
          <a:p>
            <a:endParaRPr lang="fr-FR" sz="2400" dirty="0"/>
          </a:p>
          <a:p>
            <a:r>
              <a:rPr lang="fr-FR" sz="2400" dirty="0"/>
              <a:t>GLORIA: …Toi qui enlève </a:t>
            </a:r>
            <a:r>
              <a:rPr lang="fr-FR" sz="2400" b="1" dirty="0">
                <a:solidFill>
                  <a:srgbClr val="FF0000"/>
                </a:solidFill>
              </a:rPr>
              <a:t>les péchés </a:t>
            </a:r>
            <a:r>
              <a:rPr lang="fr-FR" sz="2400" dirty="0"/>
              <a:t>du monde, prends pitié de nous; toi qui enlèves </a:t>
            </a:r>
            <a:r>
              <a:rPr lang="fr-FR" sz="2400" b="1" dirty="0">
                <a:solidFill>
                  <a:srgbClr val="FF0000"/>
                </a:solidFill>
              </a:rPr>
              <a:t>les péchés </a:t>
            </a:r>
            <a:r>
              <a:rPr lang="fr-FR" sz="2400" dirty="0"/>
              <a:t>du monde, reçois notre prière…</a:t>
            </a:r>
          </a:p>
          <a:p>
            <a:pPr marL="0" indent="0">
              <a:buNone/>
            </a:pPr>
            <a:r>
              <a:rPr lang="fr-FR" sz="2000" i="1" dirty="0"/>
              <a:t>‘les péchés’ plutôt que ‘le péché’, pour mieux exprimer que  tous les hommes commettent des péchés personnels, et que le Christ a versé son sang « pour la multitude » des pécheurs…</a:t>
            </a:r>
          </a:p>
          <a:p>
            <a:pPr marL="0" indent="0">
              <a:buNone/>
            </a:pPr>
            <a:endParaRPr lang="fr-FR" sz="2400" dirty="0"/>
          </a:p>
          <a:p>
            <a:r>
              <a:rPr lang="fr-FR" sz="2400" dirty="0"/>
              <a:t>CREDO de Nicée: … Engendré non pas créé, </a:t>
            </a:r>
            <a:r>
              <a:rPr lang="fr-FR" sz="2400" b="1" dirty="0">
                <a:solidFill>
                  <a:srgbClr val="FF0000"/>
                </a:solidFill>
              </a:rPr>
              <a:t>consubstantiel au Père</a:t>
            </a:r>
            <a:r>
              <a:rPr lang="fr-FR" sz="2400" dirty="0"/>
              <a:t>, et par lui tout a été fait…</a:t>
            </a:r>
          </a:p>
          <a:p>
            <a:pPr marL="0" indent="0">
              <a:buNone/>
            </a:pPr>
            <a:r>
              <a:rPr lang="fr-FR" sz="2000" i="1" dirty="0"/>
              <a:t>En affirmant que le Fils est consubstantiel au Père, on atteste de l’unité de la Sainte Trinité. On dit que le Fils est une seule et même substance avec le Père, car il n’y a pas trois dieux (trois natures), mais un seul Dieu, une seule substance divine en trois personnes…</a:t>
            </a:r>
          </a:p>
        </p:txBody>
      </p:sp>
    </p:spTree>
    <p:extLst>
      <p:ext uri="{BB962C8B-B14F-4D97-AF65-F5344CB8AC3E}">
        <p14:creationId xmlns:p14="http://schemas.microsoft.com/office/powerpoint/2010/main" val="37761576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xmlns="" id="{08095830-1382-43F4-ACC4-F75E8A34CD53}"/>
              </a:ext>
            </a:extLst>
          </p:cNvPr>
          <p:cNvSpPr>
            <a:spLocks noGrp="1"/>
          </p:cNvSpPr>
          <p:nvPr>
            <p:ph type="title"/>
          </p:nvPr>
        </p:nvSpPr>
        <p:spPr>
          <a:xfrm>
            <a:off x="686834" y="1153572"/>
            <a:ext cx="3200400" cy="4461163"/>
          </a:xfrm>
        </p:spPr>
        <p:txBody>
          <a:bodyPr>
            <a:normAutofit/>
          </a:bodyPr>
          <a:lstStyle/>
          <a:p>
            <a:r>
              <a:rPr lang="fr-FR" dirty="0">
                <a:solidFill>
                  <a:srgbClr val="FFFFFF"/>
                </a:solidFill>
              </a:rPr>
              <a:t>La présentation des dons ou offertoire</a:t>
            </a:r>
          </a:p>
        </p:txBody>
      </p:sp>
      <p:sp>
        <p:nvSpPr>
          <p:cNvPr id="12" name="Arc 11">
            <a:extLst>
              <a:ext uri="{FF2B5EF4-FFF2-40B4-BE49-F238E27FC236}">
                <a16:creationId xmlns:a16="http://schemas.microsoft.com/office/drawing/2014/main" xmlns=""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xmlns="" id="{075A17EE-8D1A-474A-B56B-EE0FF1551560}"/>
              </a:ext>
            </a:extLst>
          </p:cNvPr>
          <p:cNvSpPr>
            <a:spLocks noGrp="1"/>
          </p:cNvSpPr>
          <p:nvPr>
            <p:ph idx="1"/>
          </p:nvPr>
        </p:nvSpPr>
        <p:spPr>
          <a:xfrm>
            <a:off x="4447308" y="591344"/>
            <a:ext cx="6906491" cy="5585619"/>
          </a:xfrm>
        </p:spPr>
        <p:txBody>
          <a:bodyPr anchor="ctr">
            <a:normAutofit/>
          </a:bodyPr>
          <a:lstStyle/>
          <a:p>
            <a:r>
              <a:rPr lang="fr-FR" sz="2600" dirty="0"/>
              <a:t>Tu es béni, Seigneur, Dieu de l’univers, </a:t>
            </a:r>
            <a:r>
              <a:rPr lang="fr-FR" sz="2600" b="1" dirty="0">
                <a:solidFill>
                  <a:srgbClr val="FF0000"/>
                </a:solidFill>
              </a:rPr>
              <a:t>nous avons reçu de ta bonté le pain que nous te présentons</a:t>
            </a:r>
            <a:r>
              <a:rPr lang="fr-FR" sz="2600" dirty="0"/>
              <a:t>, fruit de la terre et du travail des hommes; il deviendra pour nous le pain de la vie.</a:t>
            </a:r>
          </a:p>
          <a:p>
            <a:pPr marL="0" indent="0">
              <a:buNone/>
            </a:pPr>
            <a:r>
              <a:rPr lang="fr-FR" sz="2600" dirty="0"/>
              <a:t>	-Béni soit Dieu, maintenant et toujours!</a:t>
            </a:r>
          </a:p>
          <a:p>
            <a:pPr marL="0" indent="0">
              <a:buNone/>
            </a:pPr>
            <a:endParaRPr lang="fr-FR" sz="2600" dirty="0"/>
          </a:p>
          <a:p>
            <a:pPr marL="0" indent="0">
              <a:buNone/>
            </a:pPr>
            <a:r>
              <a:rPr lang="fr-FR" sz="2600" dirty="0"/>
              <a:t>● Tu es béni, Seigneur, Dieu de l’univers, </a:t>
            </a:r>
            <a:r>
              <a:rPr lang="fr-FR" sz="2600" b="1" dirty="0">
                <a:solidFill>
                  <a:srgbClr val="FF0000"/>
                </a:solidFill>
              </a:rPr>
              <a:t>nous avons reçu de ta bonté le vin que nous te présentons</a:t>
            </a:r>
            <a:r>
              <a:rPr lang="fr-FR" sz="2600" dirty="0"/>
              <a:t>, fruit de la vigne et du travail des hommes; il deviendra pour nous le vin du Royaume éternel.</a:t>
            </a:r>
          </a:p>
          <a:p>
            <a:pPr marL="0" indent="0">
              <a:buNone/>
            </a:pPr>
            <a:r>
              <a:rPr lang="fr-FR" sz="2600" dirty="0"/>
              <a:t>	-Béni soit Dieu, maintenant et toujours!</a:t>
            </a:r>
          </a:p>
        </p:txBody>
      </p:sp>
    </p:spTree>
    <p:extLst>
      <p:ext uri="{BB962C8B-B14F-4D97-AF65-F5344CB8AC3E}">
        <p14:creationId xmlns:p14="http://schemas.microsoft.com/office/powerpoint/2010/main" val="273383102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738</TotalTime>
  <Words>869</Words>
  <Application>Microsoft Macintosh PowerPoint</Application>
  <PresentationFormat>Personnalisé</PresentationFormat>
  <Paragraphs>77</Paragraphs>
  <Slides>14</Slides>
  <Notes>0</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Thème Office</vt:lpstr>
      <vt:lpstr>La nouvelle traduction du Missel Romain (Missale Romanum)</vt:lpstr>
      <vt:lpstr>Origine du Missel</vt:lpstr>
      <vt:lpstr>Principes de traduction</vt:lpstr>
      <vt:lpstr>Composition du Missel</vt:lpstr>
      <vt:lpstr>Changements de traduction dans l’ordinaire de la messe</vt:lpstr>
      <vt:lpstr>L’acte pénitentiel</vt:lpstr>
      <vt:lpstr>L’acte pénitentiel</vt:lpstr>
      <vt:lpstr>Le Gloria et le Credo</vt:lpstr>
      <vt:lpstr>La présentation des dons ou offertoire</vt:lpstr>
      <vt:lpstr>La Présentation des dons ou Offertoire</vt:lpstr>
      <vt:lpstr>Anamnèse</vt:lpstr>
      <vt:lpstr>Rite de communion</vt:lpstr>
      <vt:lpstr>Autres changements</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nouvelle traduction du Missel Romain (missale romanum)</dc:title>
  <dc:creator>françois henry</dc:creator>
  <cp:lastModifiedBy>Utilisateur de Microsoft Office</cp:lastModifiedBy>
  <cp:revision>54</cp:revision>
  <dcterms:created xsi:type="dcterms:W3CDTF">2021-10-12T08:03:28Z</dcterms:created>
  <dcterms:modified xsi:type="dcterms:W3CDTF">2021-11-23T08:26:46Z</dcterms:modified>
</cp:coreProperties>
</file>